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F5F5F"/>
        </a:solidFill>
        <a:effectLst/>
        <a:uFillTx/>
        <a:latin typeface="Times New Roman"/>
        <a:ea typeface="Times New Roman"/>
        <a:cs typeface="Times New Roman"/>
        <a:sym typeface="Times New Roman"/>
      </a:defRPr>
    </a:lvl1pPr>
    <a:lvl2pPr marL="0" marR="0" indent="4572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F5F5F"/>
        </a:solidFill>
        <a:effectLst/>
        <a:uFillTx/>
        <a:latin typeface="Times New Roman"/>
        <a:ea typeface="Times New Roman"/>
        <a:cs typeface="Times New Roman"/>
        <a:sym typeface="Times New Roman"/>
      </a:defRPr>
    </a:lvl2pPr>
    <a:lvl3pPr marL="0" marR="0" indent="9144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F5F5F"/>
        </a:solidFill>
        <a:effectLst/>
        <a:uFillTx/>
        <a:latin typeface="Times New Roman"/>
        <a:ea typeface="Times New Roman"/>
        <a:cs typeface="Times New Roman"/>
        <a:sym typeface="Times New Roman"/>
      </a:defRPr>
    </a:lvl3pPr>
    <a:lvl4pPr marL="0" marR="0" indent="13716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F5F5F"/>
        </a:solidFill>
        <a:effectLst/>
        <a:uFillTx/>
        <a:latin typeface="Times New Roman"/>
        <a:ea typeface="Times New Roman"/>
        <a:cs typeface="Times New Roman"/>
        <a:sym typeface="Times New Roman"/>
      </a:defRPr>
    </a:lvl4pPr>
    <a:lvl5pPr marL="0" marR="0" indent="18288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F5F5F"/>
        </a:solidFill>
        <a:effectLst/>
        <a:uFillTx/>
        <a:latin typeface="Times New Roman"/>
        <a:ea typeface="Times New Roman"/>
        <a:cs typeface="Times New Roman"/>
        <a:sym typeface="Times New Roman"/>
      </a:defRPr>
    </a:lvl5pPr>
    <a:lvl6pPr marL="0" marR="0" indent="22860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F5F5F"/>
        </a:solidFill>
        <a:effectLst/>
        <a:uFillTx/>
        <a:latin typeface="Times New Roman"/>
        <a:ea typeface="Times New Roman"/>
        <a:cs typeface="Times New Roman"/>
        <a:sym typeface="Times New Roman"/>
      </a:defRPr>
    </a:lvl6pPr>
    <a:lvl7pPr marL="0" marR="0" indent="27432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F5F5F"/>
        </a:solidFill>
        <a:effectLst/>
        <a:uFillTx/>
        <a:latin typeface="Times New Roman"/>
        <a:ea typeface="Times New Roman"/>
        <a:cs typeface="Times New Roman"/>
        <a:sym typeface="Times New Roman"/>
      </a:defRPr>
    </a:lvl7pPr>
    <a:lvl8pPr marL="0" marR="0" indent="32004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F5F5F"/>
        </a:solidFill>
        <a:effectLst/>
        <a:uFillTx/>
        <a:latin typeface="Times New Roman"/>
        <a:ea typeface="Times New Roman"/>
        <a:cs typeface="Times New Roman"/>
        <a:sym typeface="Times New Roman"/>
      </a:defRPr>
    </a:lvl8pPr>
    <a:lvl9pPr marL="0" marR="0" indent="36576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5F5F5F"/>
        </a:solidFill>
        <a:effectLst/>
        <a:uFillTx/>
        <a:latin typeface="Times New Roman"/>
        <a:ea typeface="Times New Roman"/>
        <a:cs typeface="Times New Roman"/>
        <a:sym typeface="Times New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5F5F5F"/>
      </a:tcTxStyle>
      <a:tcStyle>
        <a:tcBdr>
          <a:left>
            <a:ln w="25400" cap="flat">
              <a:solidFill>
                <a:srgbClr val="FFFFCC"/>
              </a:solidFill>
              <a:prstDash val="solid"/>
              <a:round/>
            </a:ln>
          </a:left>
          <a:right>
            <a:ln w="25400" cap="flat">
              <a:solidFill>
                <a:srgbClr val="FFFFCC"/>
              </a:solidFill>
              <a:prstDash val="solid"/>
              <a:round/>
            </a:ln>
          </a:right>
          <a:top>
            <a:ln w="25400" cap="flat">
              <a:solidFill>
                <a:srgbClr val="FFFFCC"/>
              </a:solidFill>
              <a:prstDash val="solid"/>
              <a:round/>
            </a:ln>
          </a:top>
          <a:bottom>
            <a:ln w="25400" cap="flat">
              <a:solidFill>
                <a:srgbClr val="FFFFCC"/>
              </a:solidFill>
              <a:prstDash val="solid"/>
              <a:round/>
            </a:ln>
          </a:bottom>
          <a:insideH>
            <a:ln w="25400" cap="flat">
              <a:solidFill>
                <a:srgbClr val="FFFFCC"/>
              </a:solidFill>
              <a:prstDash val="solid"/>
              <a:round/>
            </a:ln>
          </a:insideH>
          <a:insideV>
            <a:ln w="25400" cap="flat">
              <a:solidFill>
                <a:srgbClr val="FFFFCC"/>
              </a:solidFill>
              <a:prstDash val="solid"/>
              <a:round/>
            </a:ln>
          </a:insideV>
        </a:tcBdr>
        <a:fill>
          <a:solidFill>
            <a:srgbClr val="FFDDCC"/>
          </a:solidFill>
        </a:fill>
      </a:tcStyle>
    </a:wholeTbl>
    <a:band2H>
      <a:tcTxStyle b="def" i="def"/>
      <a:tcStyle>
        <a:tcBdr/>
        <a:fill>
          <a:solidFill>
            <a:srgbClr val="FFEFE7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CC"/>
      </a:tcTxStyle>
      <a:tcStyle>
        <a:tcBdr>
          <a:left>
            <a:ln w="25400" cap="flat">
              <a:solidFill>
                <a:srgbClr val="FFFFCC"/>
              </a:solidFill>
              <a:prstDash val="solid"/>
              <a:round/>
            </a:ln>
          </a:left>
          <a:right>
            <a:ln w="25400" cap="flat">
              <a:solidFill>
                <a:srgbClr val="FFFFCC"/>
              </a:solidFill>
              <a:prstDash val="solid"/>
              <a:round/>
            </a:ln>
          </a:right>
          <a:top>
            <a:ln w="25400" cap="flat">
              <a:solidFill>
                <a:srgbClr val="FFFFCC"/>
              </a:solidFill>
              <a:prstDash val="solid"/>
              <a:round/>
            </a:ln>
          </a:top>
          <a:bottom>
            <a:ln w="25400" cap="flat">
              <a:solidFill>
                <a:srgbClr val="FFFFCC"/>
              </a:solidFill>
              <a:prstDash val="solid"/>
              <a:round/>
            </a:ln>
          </a:bottom>
          <a:insideH>
            <a:ln w="25400" cap="flat">
              <a:solidFill>
                <a:srgbClr val="FFFFCC"/>
              </a:solidFill>
              <a:prstDash val="solid"/>
              <a:round/>
            </a:ln>
          </a:insideH>
          <a:insideV>
            <a:ln w="25400" cap="flat">
              <a:solidFill>
                <a:srgbClr val="FFFFCC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CC"/>
      </a:tcTxStyle>
      <a:tcStyle>
        <a:tcBdr>
          <a:left>
            <a:ln w="25400" cap="flat">
              <a:solidFill>
                <a:srgbClr val="FFFFCC"/>
              </a:solidFill>
              <a:prstDash val="solid"/>
              <a:round/>
            </a:ln>
          </a:left>
          <a:right>
            <a:ln w="25400" cap="flat">
              <a:solidFill>
                <a:srgbClr val="FFFFCC"/>
              </a:solidFill>
              <a:prstDash val="solid"/>
              <a:round/>
            </a:ln>
          </a:right>
          <a:top>
            <a:ln w="76200" cap="flat">
              <a:solidFill>
                <a:srgbClr val="FFFFCC"/>
              </a:solidFill>
              <a:prstDash val="solid"/>
              <a:round/>
            </a:ln>
          </a:top>
          <a:bottom>
            <a:ln w="25400" cap="flat">
              <a:solidFill>
                <a:srgbClr val="FFFFCC"/>
              </a:solidFill>
              <a:prstDash val="solid"/>
              <a:round/>
            </a:ln>
          </a:bottom>
          <a:insideH>
            <a:ln w="25400" cap="flat">
              <a:solidFill>
                <a:srgbClr val="FFFFCC"/>
              </a:solidFill>
              <a:prstDash val="solid"/>
              <a:round/>
            </a:ln>
          </a:insideH>
          <a:insideV>
            <a:ln w="25400" cap="flat">
              <a:solidFill>
                <a:srgbClr val="FFFFCC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CC"/>
      </a:tcTxStyle>
      <a:tcStyle>
        <a:tcBdr>
          <a:left>
            <a:ln w="25400" cap="flat">
              <a:solidFill>
                <a:srgbClr val="FFFFCC"/>
              </a:solidFill>
              <a:prstDash val="solid"/>
              <a:round/>
            </a:ln>
          </a:left>
          <a:right>
            <a:ln w="25400" cap="flat">
              <a:solidFill>
                <a:srgbClr val="FFFFCC"/>
              </a:solidFill>
              <a:prstDash val="solid"/>
              <a:round/>
            </a:ln>
          </a:right>
          <a:top>
            <a:ln w="25400" cap="flat">
              <a:solidFill>
                <a:srgbClr val="FFFFCC"/>
              </a:solidFill>
              <a:prstDash val="solid"/>
              <a:round/>
            </a:ln>
          </a:top>
          <a:bottom>
            <a:ln w="76200" cap="flat">
              <a:solidFill>
                <a:srgbClr val="FFFFCC"/>
              </a:solidFill>
              <a:prstDash val="solid"/>
              <a:round/>
            </a:ln>
          </a:bottom>
          <a:insideH>
            <a:ln w="25400" cap="flat">
              <a:solidFill>
                <a:srgbClr val="FFFFCC"/>
              </a:solidFill>
              <a:prstDash val="solid"/>
              <a:round/>
            </a:ln>
          </a:insideH>
          <a:insideV>
            <a:ln w="25400" cap="flat">
              <a:solidFill>
                <a:srgbClr val="FFFFCC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5F5F5F"/>
      </a:tcTxStyle>
      <a:tcStyle>
        <a:tcBdr>
          <a:left>
            <a:ln w="25400" cap="flat">
              <a:solidFill>
                <a:srgbClr val="FFFFCC"/>
              </a:solidFill>
              <a:prstDash val="solid"/>
              <a:round/>
            </a:ln>
          </a:left>
          <a:right>
            <a:ln w="25400" cap="flat">
              <a:solidFill>
                <a:srgbClr val="FFFFCC"/>
              </a:solidFill>
              <a:prstDash val="solid"/>
              <a:round/>
            </a:ln>
          </a:right>
          <a:top>
            <a:ln w="25400" cap="flat">
              <a:solidFill>
                <a:srgbClr val="FFFFCC"/>
              </a:solidFill>
              <a:prstDash val="solid"/>
              <a:round/>
            </a:ln>
          </a:top>
          <a:bottom>
            <a:ln w="25400" cap="flat">
              <a:solidFill>
                <a:srgbClr val="FFFFCC"/>
              </a:solidFill>
              <a:prstDash val="solid"/>
              <a:round/>
            </a:ln>
          </a:bottom>
          <a:insideH>
            <a:ln w="25400" cap="flat">
              <a:solidFill>
                <a:srgbClr val="FFFFCC"/>
              </a:solidFill>
              <a:prstDash val="solid"/>
              <a:round/>
            </a:ln>
          </a:insideH>
          <a:insideV>
            <a:ln w="25400" cap="flat">
              <a:solidFill>
                <a:srgbClr val="FFFFCC"/>
              </a:solidFill>
              <a:prstDash val="solid"/>
              <a:round/>
            </a:ln>
          </a:insideV>
        </a:tcBdr>
        <a:fill>
          <a:solidFill>
            <a:srgbClr val="E2E2E2"/>
          </a:solidFill>
        </a:fill>
      </a:tcStyle>
    </a:wholeTbl>
    <a:band2H>
      <a:tcTxStyle b="def" i="def"/>
      <a:tcStyle>
        <a:tcBdr/>
        <a:fill>
          <a:solidFill>
            <a:srgbClr val="F1F1F1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CC"/>
      </a:tcTxStyle>
      <a:tcStyle>
        <a:tcBdr>
          <a:left>
            <a:ln w="25400" cap="flat">
              <a:solidFill>
                <a:srgbClr val="FFFFCC"/>
              </a:solidFill>
              <a:prstDash val="solid"/>
              <a:round/>
            </a:ln>
          </a:left>
          <a:right>
            <a:ln w="25400" cap="flat">
              <a:solidFill>
                <a:srgbClr val="FFFFCC"/>
              </a:solidFill>
              <a:prstDash val="solid"/>
              <a:round/>
            </a:ln>
          </a:right>
          <a:top>
            <a:ln w="25400" cap="flat">
              <a:solidFill>
                <a:srgbClr val="FFFFCC"/>
              </a:solidFill>
              <a:prstDash val="solid"/>
              <a:round/>
            </a:ln>
          </a:top>
          <a:bottom>
            <a:ln w="25400" cap="flat">
              <a:solidFill>
                <a:srgbClr val="FFFFCC"/>
              </a:solidFill>
              <a:prstDash val="solid"/>
              <a:round/>
            </a:ln>
          </a:bottom>
          <a:insideH>
            <a:ln w="25400" cap="flat">
              <a:solidFill>
                <a:srgbClr val="FFFFCC"/>
              </a:solidFill>
              <a:prstDash val="solid"/>
              <a:round/>
            </a:ln>
          </a:insideH>
          <a:insideV>
            <a:ln w="25400" cap="flat">
              <a:solidFill>
                <a:srgbClr val="FFFFCC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CC"/>
      </a:tcTxStyle>
      <a:tcStyle>
        <a:tcBdr>
          <a:left>
            <a:ln w="25400" cap="flat">
              <a:solidFill>
                <a:srgbClr val="FFFFCC"/>
              </a:solidFill>
              <a:prstDash val="solid"/>
              <a:round/>
            </a:ln>
          </a:left>
          <a:right>
            <a:ln w="25400" cap="flat">
              <a:solidFill>
                <a:srgbClr val="FFFFCC"/>
              </a:solidFill>
              <a:prstDash val="solid"/>
              <a:round/>
            </a:ln>
          </a:right>
          <a:top>
            <a:ln w="76200" cap="flat">
              <a:solidFill>
                <a:srgbClr val="FFFFCC"/>
              </a:solidFill>
              <a:prstDash val="solid"/>
              <a:round/>
            </a:ln>
          </a:top>
          <a:bottom>
            <a:ln w="25400" cap="flat">
              <a:solidFill>
                <a:srgbClr val="FFFFCC"/>
              </a:solidFill>
              <a:prstDash val="solid"/>
              <a:round/>
            </a:ln>
          </a:bottom>
          <a:insideH>
            <a:ln w="25400" cap="flat">
              <a:solidFill>
                <a:srgbClr val="FFFFCC"/>
              </a:solidFill>
              <a:prstDash val="solid"/>
              <a:round/>
            </a:ln>
          </a:insideH>
          <a:insideV>
            <a:ln w="25400" cap="flat">
              <a:solidFill>
                <a:srgbClr val="FFFFCC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CC"/>
      </a:tcTxStyle>
      <a:tcStyle>
        <a:tcBdr>
          <a:left>
            <a:ln w="25400" cap="flat">
              <a:solidFill>
                <a:srgbClr val="FFFFCC"/>
              </a:solidFill>
              <a:prstDash val="solid"/>
              <a:round/>
            </a:ln>
          </a:left>
          <a:right>
            <a:ln w="25400" cap="flat">
              <a:solidFill>
                <a:srgbClr val="FFFFCC"/>
              </a:solidFill>
              <a:prstDash val="solid"/>
              <a:round/>
            </a:ln>
          </a:right>
          <a:top>
            <a:ln w="25400" cap="flat">
              <a:solidFill>
                <a:srgbClr val="FFFFCC"/>
              </a:solidFill>
              <a:prstDash val="solid"/>
              <a:round/>
            </a:ln>
          </a:top>
          <a:bottom>
            <a:ln w="76200" cap="flat">
              <a:solidFill>
                <a:srgbClr val="FFFFCC"/>
              </a:solidFill>
              <a:prstDash val="solid"/>
              <a:round/>
            </a:ln>
          </a:bottom>
          <a:insideH>
            <a:ln w="25400" cap="flat">
              <a:solidFill>
                <a:srgbClr val="FFFFCC"/>
              </a:solidFill>
              <a:prstDash val="solid"/>
              <a:round/>
            </a:ln>
          </a:insideH>
          <a:insideV>
            <a:ln w="25400" cap="flat">
              <a:solidFill>
                <a:srgbClr val="FFFFCC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5F5F5F"/>
      </a:tcTxStyle>
      <a:tcStyle>
        <a:tcBdr>
          <a:left>
            <a:ln w="25400" cap="flat">
              <a:solidFill>
                <a:srgbClr val="FFFFCC"/>
              </a:solidFill>
              <a:prstDash val="solid"/>
              <a:round/>
            </a:ln>
          </a:left>
          <a:right>
            <a:ln w="25400" cap="flat">
              <a:solidFill>
                <a:srgbClr val="FFFFCC"/>
              </a:solidFill>
              <a:prstDash val="solid"/>
              <a:round/>
            </a:ln>
          </a:right>
          <a:top>
            <a:ln w="25400" cap="flat">
              <a:solidFill>
                <a:srgbClr val="FFFFCC"/>
              </a:solidFill>
              <a:prstDash val="solid"/>
              <a:round/>
            </a:ln>
          </a:top>
          <a:bottom>
            <a:ln w="25400" cap="flat">
              <a:solidFill>
                <a:srgbClr val="FFFFCC"/>
              </a:solidFill>
              <a:prstDash val="solid"/>
              <a:round/>
            </a:ln>
          </a:bottom>
          <a:insideH>
            <a:ln w="25400" cap="flat">
              <a:solidFill>
                <a:srgbClr val="FFFFCC"/>
              </a:solidFill>
              <a:prstDash val="solid"/>
              <a:round/>
            </a:ln>
          </a:insideH>
          <a:insideV>
            <a:ln w="25400" cap="flat">
              <a:solidFill>
                <a:srgbClr val="FFFFCC"/>
              </a:solidFill>
              <a:prstDash val="solid"/>
              <a:round/>
            </a:ln>
          </a:insideV>
        </a:tcBdr>
        <a:fill>
          <a:solidFill>
            <a:srgbClr val="E6CAD1"/>
          </a:solidFill>
        </a:fill>
      </a:tcStyle>
    </a:wholeTbl>
    <a:band2H>
      <a:tcTxStyle b="def" i="def"/>
      <a:tcStyle>
        <a:tcBdr/>
        <a:fill>
          <a:solidFill>
            <a:srgbClr val="F3E6E9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CC"/>
      </a:tcTxStyle>
      <a:tcStyle>
        <a:tcBdr>
          <a:left>
            <a:ln w="25400" cap="flat">
              <a:solidFill>
                <a:srgbClr val="FFFFCC"/>
              </a:solidFill>
              <a:prstDash val="solid"/>
              <a:round/>
            </a:ln>
          </a:left>
          <a:right>
            <a:ln w="25400" cap="flat">
              <a:solidFill>
                <a:srgbClr val="FFFFCC"/>
              </a:solidFill>
              <a:prstDash val="solid"/>
              <a:round/>
            </a:ln>
          </a:right>
          <a:top>
            <a:ln w="25400" cap="flat">
              <a:solidFill>
                <a:srgbClr val="FFFFCC"/>
              </a:solidFill>
              <a:prstDash val="solid"/>
              <a:round/>
            </a:ln>
          </a:top>
          <a:bottom>
            <a:ln w="25400" cap="flat">
              <a:solidFill>
                <a:srgbClr val="FFFFCC"/>
              </a:solidFill>
              <a:prstDash val="solid"/>
              <a:round/>
            </a:ln>
          </a:bottom>
          <a:insideH>
            <a:ln w="25400" cap="flat">
              <a:solidFill>
                <a:srgbClr val="FFFFCC"/>
              </a:solidFill>
              <a:prstDash val="solid"/>
              <a:round/>
            </a:ln>
          </a:insideH>
          <a:insideV>
            <a:ln w="25400" cap="flat">
              <a:solidFill>
                <a:srgbClr val="FFFFCC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CC"/>
      </a:tcTxStyle>
      <a:tcStyle>
        <a:tcBdr>
          <a:left>
            <a:ln w="25400" cap="flat">
              <a:solidFill>
                <a:srgbClr val="FFFFCC"/>
              </a:solidFill>
              <a:prstDash val="solid"/>
              <a:round/>
            </a:ln>
          </a:left>
          <a:right>
            <a:ln w="25400" cap="flat">
              <a:solidFill>
                <a:srgbClr val="FFFFCC"/>
              </a:solidFill>
              <a:prstDash val="solid"/>
              <a:round/>
            </a:ln>
          </a:right>
          <a:top>
            <a:ln w="76200" cap="flat">
              <a:solidFill>
                <a:srgbClr val="FFFFCC"/>
              </a:solidFill>
              <a:prstDash val="solid"/>
              <a:round/>
            </a:ln>
          </a:top>
          <a:bottom>
            <a:ln w="25400" cap="flat">
              <a:solidFill>
                <a:srgbClr val="FFFFCC"/>
              </a:solidFill>
              <a:prstDash val="solid"/>
              <a:round/>
            </a:ln>
          </a:bottom>
          <a:insideH>
            <a:ln w="25400" cap="flat">
              <a:solidFill>
                <a:srgbClr val="FFFFCC"/>
              </a:solidFill>
              <a:prstDash val="solid"/>
              <a:round/>
            </a:ln>
          </a:insideH>
          <a:insideV>
            <a:ln w="25400" cap="flat">
              <a:solidFill>
                <a:srgbClr val="FFFFCC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CC"/>
      </a:tcTxStyle>
      <a:tcStyle>
        <a:tcBdr>
          <a:left>
            <a:ln w="25400" cap="flat">
              <a:solidFill>
                <a:srgbClr val="FFFFCC"/>
              </a:solidFill>
              <a:prstDash val="solid"/>
              <a:round/>
            </a:ln>
          </a:left>
          <a:right>
            <a:ln w="25400" cap="flat">
              <a:solidFill>
                <a:srgbClr val="FFFFCC"/>
              </a:solidFill>
              <a:prstDash val="solid"/>
              <a:round/>
            </a:ln>
          </a:right>
          <a:top>
            <a:ln w="25400" cap="flat">
              <a:solidFill>
                <a:srgbClr val="FFFFCC"/>
              </a:solidFill>
              <a:prstDash val="solid"/>
              <a:round/>
            </a:ln>
          </a:top>
          <a:bottom>
            <a:ln w="76200" cap="flat">
              <a:solidFill>
                <a:srgbClr val="FFFFCC"/>
              </a:solidFill>
              <a:prstDash val="solid"/>
              <a:round/>
            </a:ln>
          </a:bottom>
          <a:insideH>
            <a:ln w="25400" cap="flat">
              <a:solidFill>
                <a:srgbClr val="FFFFCC"/>
              </a:solidFill>
              <a:prstDash val="solid"/>
              <a:round/>
            </a:ln>
          </a:insideH>
          <a:insideV>
            <a:ln w="25400" cap="flat">
              <a:solidFill>
                <a:srgbClr val="FFFFCC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5F5F5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 b="def" i="def"/>
      <a:tcStyle>
        <a:tcBdr/>
        <a:fill>
          <a:solidFill>
            <a:srgbClr val="FFFFCC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CC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5F5F5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01600" cap="flat">
              <a:solidFill>
                <a:srgbClr val="5F5F5F"/>
              </a:solidFill>
              <a:prstDash val="solid"/>
              <a:round/>
            </a:ln>
          </a:top>
          <a:bottom>
            <a:ln w="50800" cap="flat">
              <a:solidFill>
                <a:srgbClr val="5F5F5F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FFFFCC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CC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50800" cap="flat">
              <a:solidFill>
                <a:srgbClr val="5F5F5F"/>
              </a:solidFill>
              <a:prstDash val="solid"/>
              <a:round/>
            </a:ln>
          </a:top>
          <a:bottom>
            <a:ln w="50800" cap="flat">
              <a:solidFill>
                <a:srgbClr val="5F5F5F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5F5F5F"/>
      </a:tcTxStyle>
      <a:tcStyle>
        <a:tcBdr>
          <a:left>
            <a:ln w="25400" cap="flat">
              <a:solidFill>
                <a:srgbClr val="FFFFCC"/>
              </a:solidFill>
              <a:prstDash val="solid"/>
              <a:round/>
            </a:ln>
          </a:left>
          <a:right>
            <a:ln w="25400" cap="flat">
              <a:solidFill>
                <a:srgbClr val="FFFFCC"/>
              </a:solidFill>
              <a:prstDash val="solid"/>
              <a:round/>
            </a:ln>
          </a:right>
          <a:top>
            <a:ln w="25400" cap="flat">
              <a:solidFill>
                <a:srgbClr val="FFFFCC"/>
              </a:solidFill>
              <a:prstDash val="solid"/>
              <a:round/>
            </a:ln>
          </a:top>
          <a:bottom>
            <a:ln w="25400" cap="flat">
              <a:solidFill>
                <a:srgbClr val="FFFFCC"/>
              </a:solidFill>
              <a:prstDash val="solid"/>
              <a:round/>
            </a:ln>
          </a:bottom>
          <a:insideH>
            <a:ln w="25400" cap="flat">
              <a:solidFill>
                <a:srgbClr val="FFFFCC"/>
              </a:solidFill>
              <a:prstDash val="solid"/>
              <a:round/>
            </a:ln>
          </a:insideH>
          <a:insideV>
            <a:ln w="25400" cap="flat">
              <a:solidFill>
                <a:srgbClr val="FFFFCC"/>
              </a:solidFill>
              <a:prstDash val="solid"/>
              <a:round/>
            </a:ln>
          </a:insideV>
        </a:tcBdr>
        <a:fill>
          <a:solidFill>
            <a:srgbClr val="D1D1D1"/>
          </a:solidFill>
        </a:fill>
      </a:tcStyle>
    </a:wholeTbl>
    <a:band2H>
      <a:tcTxStyle b="def" i="def"/>
      <a:tcStyle>
        <a:tcBdr/>
        <a:fill>
          <a:solidFill>
            <a:srgbClr val="E9E9E9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CC"/>
      </a:tcTxStyle>
      <a:tcStyle>
        <a:tcBdr>
          <a:left>
            <a:ln w="25400" cap="flat">
              <a:solidFill>
                <a:srgbClr val="FFFFCC"/>
              </a:solidFill>
              <a:prstDash val="solid"/>
              <a:round/>
            </a:ln>
          </a:left>
          <a:right>
            <a:ln w="25400" cap="flat">
              <a:solidFill>
                <a:srgbClr val="FFFFCC"/>
              </a:solidFill>
              <a:prstDash val="solid"/>
              <a:round/>
            </a:ln>
          </a:right>
          <a:top>
            <a:ln w="25400" cap="flat">
              <a:solidFill>
                <a:srgbClr val="FFFFCC"/>
              </a:solidFill>
              <a:prstDash val="solid"/>
              <a:round/>
            </a:ln>
          </a:top>
          <a:bottom>
            <a:ln w="25400" cap="flat">
              <a:solidFill>
                <a:srgbClr val="FFFFCC"/>
              </a:solidFill>
              <a:prstDash val="solid"/>
              <a:round/>
            </a:ln>
          </a:bottom>
          <a:insideH>
            <a:ln w="25400" cap="flat">
              <a:solidFill>
                <a:srgbClr val="FFFFCC"/>
              </a:solidFill>
              <a:prstDash val="solid"/>
              <a:round/>
            </a:ln>
          </a:insideH>
          <a:insideV>
            <a:ln w="25400" cap="flat">
              <a:solidFill>
                <a:srgbClr val="FFFFCC"/>
              </a:solidFill>
              <a:prstDash val="solid"/>
              <a:round/>
            </a:ln>
          </a:insideV>
        </a:tcBdr>
        <a:fill>
          <a:solidFill>
            <a:srgbClr val="5F5F5F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CC"/>
      </a:tcTxStyle>
      <a:tcStyle>
        <a:tcBdr>
          <a:left>
            <a:ln w="25400" cap="flat">
              <a:solidFill>
                <a:srgbClr val="FFFFCC"/>
              </a:solidFill>
              <a:prstDash val="solid"/>
              <a:round/>
            </a:ln>
          </a:left>
          <a:right>
            <a:ln w="25400" cap="flat">
              <a:solidFill>
                <a:srgbClr val="FFFFCC"/>
              </a:solidFill>
              <a:prstDash val="solid"/>
              <a:round/>
            </a:ln>
          </a:right>
          <a:top>
            <a:ln w="76200" cap="flat">
              <a:solidFill>
                <a:srgbClr val="FFFFCC"/>
              </a:solidFill>
              <a:prstDash val="solid"/>
              <a:round/>
            </a:ln>
          </a:top>
          <a:bottom>
            <a:ln w="25400" cap="flat">
              <a:solidFill>
                <a:srgbClr val="FFFFCC"/>
              </a:solidFill>
              <a:prstDash val="solid"/>
              <a:round/>
            </a:ln>
          </a:bottom>
          <a:insideH>
            <a:ln w="25400" cap="flat">
              <a:solidFill>
                <a:srgbClr val="FFFFCC"/>
              </a:solidFill>
              <a:prstDash val="solid"/>
              <a:round/>
            </a:ln>
          </a:insideH>
          <a:insideV>
            <a:ln w="25400" cap="flat">
              <a:solidFill>
                <a:srgbClr val="FFFFCC"/>
              </a:solidFill>
              <a:prstDash val="solid"/>
              <a:round/>
            </a:ln>
          </a:insideV>
        </a:tcBdr>
        <a:fill>
          <a:solidFill>
            <a:srgbClr val="5F5F5F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CC"/>
      </a:tcTxStyle>
      <a:tcStyle>
        <a:tcBdr>
          <a:left>
            <a:ln w="25400" cap="flat">
              <a:solidFill>
                <a:srgbClr val="FFFFCC"/>
              </a:solidFill>
              <a:prstDash val="solid"/>
              <a:round/>
            </a:ln>
          </a:left>
          <a:right>
            <a:ln w="25400" cap="flat">
              <a:solidFill>
                <a:srgbClr val="FFFFCC"/>
              </a:solidFill>
              <a:prstDash val="solid"/>
              <a:round/>
            </a:ln>
          </a:right>
          <a:top>
            <a:ln w="25400" cap="flat">
              <a:solidFill>
                <a:srgbClr val="FFFFCC"/>
              </a:solidFill>
              <a:prstDash val="solid"/>
              <a:round/>
            </a:ln>
          </a:top>
          <a:bottom>
            <a:ln w="76200" cap="flat">
              <a:solidFill>
                <a:srgbClr val="FFFFCC"/>
              </a:solidFill>
              <a:prstDash val="solid"/>
              <a:round/>
            </a:ln>
          </a:bottom>
          <a:insideH>
            <a:ln w="25400" cap="flat">
              <a:solidFill>
                <a:srgbClr val="FFFFCC"/>
              </a:solidFill>
              <a:prstDash val="solid"/>
              <a:round/>
            </a:ln>
          </a:insideH>
          <a:insideV>
            <a:ln w="25400" cap="flat">
              <a:solidFill>
                <a:srgbClr val="FFFFCC"/>
              </a:solidFill>
              <a:prstDash val="solid"/>
              <a:round/>
            </a:ln>
          </a:insideV>
        </a:tcBdr>
        <a:fill>
          <a:solidFill>
            <a:srgbClr val="5F5F5F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FFFFCC"/>
      </a:tcTxStyle>
      <a:tcStyle>
        <a:tcBdr>
          <a:left>
            <a:ln w="25400" cap="flat">
              <a:solidFill>
                <a:srgbClr val="FFFFCC"/>
              </a:solidFill>
              <a:prstDash val="solid"/>
              <a:round/>
            </a:ln>
          </a:left>
          <a:right>
            <a:ln w="25400" cap="flat">
              <a:solidFill>
                <a:srgbClr val="FFFFCC"/>
              </a:solidFill>
              <a:prstDash val="solid"/>
              <a:round/>
            </a:ln>
          </a:right>
          <a:top>
            <a:ln w="25400" cap="flat">
              <a:solidFill>
                <a:srgbClr val="FFFFCC"/>
              </a:solidFill>
              <a:prstDash val="solid"/>
              <a:round/>
            </a:ln>
          </a:top>
          <a:bottom>
            <a:ln w="25400" cap="flat">
              <a:solidFill>
                <a:srgbClr val="FFFFCC"/>
              </a:solidFill>
              <a:prstDash val="solid"/>
              <a:round/>
            </a:ln>
          </a:bottom>
          <a:insideH>
            <a:ln w="25400" cap="flat">
              <a:solidFill>
                <a:srgbClr val="FFFFCC"/>
              </a:solidFill>
              <a:prstDash val="solid"/>
              <a:round/>
            </a:ln>
          </a:insideH>
          <a:insideV>
            <a:ln w="25400" cap="flat">
              <a:solidFill>
                <a:srgbClr val="FFFFCC"/>
              </a:solidFill>
              <a:prstDash val="solid"/>
              <a:round/>
            </a:ln>
          </a:insideV>
        </a:tcBdr>
        <a:fill>
          <a:solidFill>
            <a:srgbClr val="FFFFCC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CC"/>
      </a:tcTxStyle>
      <a:tcStyle>
        <a:tcBdr>
          <a:left>
            <a:ln w="25400" cap="flat">
              <a:solidFill>
                <a:srgbClr val="FFFFCC"/>
              </a:solidFill>
              <a:prstDash val="solid"/>
              <a:round/>
            </a:ln>
          </a:left>
          <a:right>
            <a:ln w="25400" cap="flat">
              <a:solidFill>
                <a:srgbClr val="FFFFCC"/>
              </a:solidFill>
              <a:prstDash val="solid"/>
              <a:round/>
            </a:ln>
          </a:right>
          <a:top>
            <a:ln w="25400" cap="flat">
              <a:solidFill>
                <a:srgbClr val="FFFFCC"/>
              </a:solidFill>
              <a:prstDash val="solid"/>
              <a:round/>
            </a:ln>
          </a:top>
          <a:bottom>
            <a:ln w="25400" cap="flat">
              <a:solidFill>
                <a:srgbClr val="FFFFCC"/>
              </a:solidFill>
              <a:prstDash val="solid"/>
              <a:round/>
            </a:ln>
          </a:bottom>
          <a:insideH>
            <a:ln w="25400" cap="flat">
              <a:solidFill>
                <a:srgbClr val="FFFFCC"/>
              </a:solidFill>
              <a:prstDash val="solid"/>
              <a:round/>
            </a:ln>
          </a:insideH>
          <a:insideV>
            <a:ln w="25400" cap="flat">
              <a:solidFill>
                <a:srgbClr val="FFFFCC"/>
              </a:solidFill>
              <a:prstDash val="solid"/>
              <a:round/>
            </a:ln>
          </a:insideV>
        </a:tcBdr>
        <a:fill>
          <a:solidFill>
            <a:srgbClr val="FFFFCC">
              <a:alpha val="20000"/>
            </a:srgbClr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CC"/>
      </a:tcTxStyle>
      <a:tcStyle>
        <a:tcBdr>
          <a:left>
            <a:ln w="25400" cap="flat">
              <a:solidFill>
                <a:srgbClr val="FFFFCC"/>
              </a:solidFill>
              <a:prstDash val="solid"/>
              <a:round/>
            </a:ln>
          </a:left>
          <a:right>
            <a:ln w="25400" cap="flat">
              <a:solidFill>
                <a:srgbClr val="FFFFCC"/>
              </a:solidFill>
              <a:prstDash val="solid"/>
              <a:round/>
            </a:ln>
          </a:right>
          <a:top>
            <a:ln w="101600" cap="flat">
              <a:solidFill>
                <a:srgbClr val="FFFFCC"/>
              </a:solidFill>
              <a:prstDash val="solid"/>
              <a:round/>
            </a:ln>
          </a:top>
          <a:bottom>
            <a:ln w="25400" cap="flat">
              <a:solidFill>
                <a:srgbClr val="FFFFCC"/>
              </a:solidFill>
              <a:prstDash val="solid"/>
              <a:round/>
            </a:ln>
          </a:bottom>
          <a:insideH>
            <a:ln w="25400" cap="flat">
              <a:solidFill>
                <a:srgbClr val="FFFFCC"/>
              </a:solidFill>
              <a:prstDash val="solid"/>
              <a:round/>
            </a:ln>
          </a:insideH>
          <a:insideV>
            <a:ln w="25400" cap="flat">
              <a:solidFill>
                <a:srgbClr val="FFFFCC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CC"/>
      </a:tcTxStyle>
      <a:tcStyle>
        <a:tcBdr>
          <a:left>
            <a:ln w="25400" cap="flat">
              <a:solidFill>
                <a:srgbClr val="FFFFCC"/>
              </a:solidFill>
              <a:prstDash val="solid"/>
              <a:round/>
            </a:ln>
          </a:left>
          <a:right>
            <a:ln w="25400" cap="flat">
              <a:solidFill>
                <a:srgbClr val="FFFFCC"/>
              </a:solidFill>
              <a:prstDash val="solid"/>
              <a:round/>
            </a:ln>
          </a:right>
          <a:top>
            <a:ln w="25400" cap="flat">
              <a:solidFill>
                <a:srgbClr val="FFFFCC"/>
              </a:solidFill>
              <a:prstDash val="solid"/>
              <a:round/>
            </a:ln>
          </a:top>
          <a:bottom>
            <a:ln w="50800" cap="flat">
              <a:solidFill>
                <a:srgbClr val="FFFFCC"/>
              </a:solidFill>
              <a:prstDash val="solid"/>
              <a:round/>
            </a:ln>
          </a:bottom>
          <a:insideH>
            <a:ln w="25400" cap="flat">
              <a:solidFill>
                <a:srgbClr val="FFFFCC"/>
              </a:solidFill>
              <a:prstDash val="solid"/>
              <a:round/>
            </a:ln>
          </a:insideH>
          <a:insideV>
            <a:ln w="25400" cap="flat">
              <a:solidFill>
                <a:srgbClr val="FFFFCC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6" name="Shape 10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828800" latinLnBrk="0">
      <a:spcBef>
        <a:spcPts val="800"/>
      </a:spcBef>
      <a:defRPr sz="2400">
        <a:latin typeface="+mn-lt"/>
        <a:ea typeface="+mn-ea"/>
        <a:cs typeface="+mn-cs"/>
        <a:sym typeface="Calibri"/>
      </a:defRPr>
    </a:lvl1pPr>
    <a:lvl2pPr indent="228600" defTabSz="1828800" latinLnBrk="0">
      <a:spcBef>
        <a:spcPts val="800"/>
      </a:spcBef>
      <a:defRPr sz="2400">
        <a:latin typeface="+mn-lt"/>
        <a:ea typeface="+mn-ea"/>
        <a:cs typeface="+mn-cs"/>
        <a:sym typeface="Calibri"/>
      </a:defRPr>
    </a:lvl2pPr>
    <a:lvl3pPr indent="457200" defTabSz="1828800" latinLnBrk="0">
      <a:spcBef>
        <a:spcPts val="800"/>
      </a:spcBef>
      <a:defRPr sz="2400">
        <a:latin typeface="+mn-lt"/>
        <a:ea typeface="+mn-ea"/>
        <a:cs typeface="+mn-cs"/>
        <a:sym typeface="Calibri"/>
      </a:defRPr>
    </a:lvl3pPr>
    <a:lvl4pPr indent="685800" defTabSz="1828800" latinLnBrk="0">
      <a:spcBef>
        <a:spcPts val="800"/>
      </a:spcBef>
      <a:defRPr sz="2400">
        <a:latin typeface="+mn-lt"/>
        <a:ea typeface="+mn-ea"/>
        <a:cs typeface="+mn-cs"/>
        <a:sym typeface="Calibri"/>
      </a:defRPr>
    </a:lvl4pPr>
    <a:lvl5pPr indent="914400" defTabSz="1828800" latinLnBrk="0">
      <a:spcBef>
        <a:spcPts val="800"/>
      </a:spcBef>
      <a:defRPr sz="2400">
        <a:latin typeface="+mn-lt"/>
        <a:ea typeface="+mn-ea"/>
        <a:cs typeface="+mn-cs"/>
        <a:sym typeface="Calibri"/>
      </a:defRPr>
    </a:lvl5pPr>
    <a:lvl6pPr indent="1143000" defTabSz="1828800" latinLnBrk="0">
      <a:spcBef>
        <a:spcPts val="800"/>
      </a:spcBef>
      <a:defRPr sz="2400">
        <a:latin typeface="+mn-lt"/>
        <a:ea typeface="+mn-ea"/>
        <a:cs typeface="+mn-cs"/>
        <a:sym typeface="Calibri"/>
      </a:defRPr>
    </a:lvl6pPr>
    <a:lvl7pPr indent="1371600" defTabSz="1828800" latinLnBrk="0">
      <a:spcBef>
        <a:spcPts val="800"/>
      </a:spcBef>
      <a:defRPr sz="2400">
        <a:latin typeface="+mn-lt"/>
        <a:ea typeface="+mn-ea"/>
        <a:cs typeface="+mn-cs"/>
        <a:sym typeface="Calibri"/>
      </a:defRPr>
    </a:lvl7pPr>
    <a:lvl8pPr indent="1600200" defTabSz="1828800" latinLnBrk="0">
      <a:spcBef>
        <a:spcPts val="800"/>
      </a:spcBef>
      <a:defRPr sz="2400">
        <a:latin typeface="+mn-lt"/>
        <a:ea typeface="+mn-ea"/>
        <a:cs typeface="+mn-cs"/>
        <a:sym typeface="Calibri"/>
      </a:defRPr>
    </a:lvl8pPr>
    <a:lvl9pPr indent="1828800" defTabSz="1828800" latinLnBrk="0">
      <a:spcBef>
        <a:spcPts val="800"/>
      </a:spcBef>
      <a:defRPr sz="24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2"/>
          <p:cNvGrpSpPr/>
          <p:nvPr/>
        </p:nvGrpSpPr>
        <p:grpSpPr>
          <a:xfrm>
            <a:off x="3962399" y="1997076"/>
            <a:ext cx="16306801" cy="3200401"/>
            <a:chOff x="0" y="0"/>
            <a:chExt cx="16306799" cy="3200400"/>
          </a:xfrm>
        </p:grpSpPr>
        <p:sp>
          <p:nvSpPr>
            <p:cNvPr id="11" name="Arc 3"/>
            <p:cNvSpPr/>
            <p:nvPr/>
          </p:nvSpPr>
          <p:spPr>
            <a:xfrm>
              <a:off x="10582009" y="0"/>
              <a:ext cx="5724791" cy="3200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929" y="0"/>
                    <a:pt x="21600" y="4835"/>
                    <a:pt x="21600" y="10800"/>
                  </a:cubicBezTo>
                  <a:cubicBezTo>
                    <a:pt x="21600" y="16765"/>
                    <a:pt x="11929" y="21600"/>
                    <a:pt x="1" y="21600"/>
                  </a:cubicBezTo>
                  <a:lnTo>
                    <a:pt x="1" y="108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000"/>
                </a:gs>
                <a:gs pos="100000">
                  <a:srgbClr val="66330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>
                <a:defRPr sz="4800">
                  <a:solidFill>
                    <a:srgbClr val="FFFFCC"/>
                  </a:solidFill>
                </a:defRPr>
              </a:pPr>
            </a:p>
          </p:txBody>
        </p:sp>
        <p:sp>
          <p:nvSpPr>
            <p:cNvPr id="12" name="Arc 4"/>
            <p:cNvSpPr/>
            <p:nvPr/>
          </p:nvSpPr>
          <p:spPr>
            <a:xfrm>
              <a:off x="10435959" y="330199"/>
              <a:ext cx="5724791" cy="2540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929" y="0"/>
                    <a:pt x="21600" y="4835"/>
                    <a:pt x="21600" y="10800"/>
                  </a:cubicBezTo>
                  <a:cubicBezTo>
                    <a:pt x="21600" y="16765"/>
                    <a:pt x="11929" y="21600"/>
                    <a:pt x="1" y="21600"/>
                  </a:cubicBezTo>
                  <a:lnTo>
                    <a:pt x="1" y="108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000"/>
                </a:gs>
                <a:gs pos="100000">
                  <a:srgbClr val="89440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>
                <a:defRPr sz="4800">
                  <a:solidFill>
                    <a:srgbClr val="FFFFCC"/>
                  </a:solidFill>
                </a:defRPr>
              </a:pPr>
            </a:p>
          </p:txBody>
        </p:sp>
        <p:sp>
          <p:nvSpPr>
            <p:cNvPr id="13" name="Arc 5"/>
            <p:cNvSpPr/>
            <p:nvPr/>
          </p:nvSpPr>
          <p:spPr>
            <a:xfrm>
              <a:off x="10350234" y="771524"/>
              <a:ext cx="5721616" cy="165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929" y="0"/>
                    <a:pt x="21600" y="4835"/>
                    <a:pt x="21600" y="10800"/>
                  </a:cubicBezTo>
                  <a:cubicBezTo>
                    <a:pt x="21600" y="16765"/>
                    <a:pt x="11929" y="21600"/>
                    <a:pt x="1" y="21600"/>
                  </a:cubicBezTo>
                  <a:lnTo>
                    <a:pt x="1" y="108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000"/>
                </a:gs>
                <a:gs pos="100000">
                  <a:srgbClr val="B75B0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>
                <a:defRPr sz="4800">
                  <a:solidFill>
                    <a:srgbClr val="FFFFCC"/>
                  </a:solidFill>
                </a:defRPr>
              </a:pPr>
            </a:p>
          </p:txBody>
        </p:sp>
        <p:sp>
          <p:nvSpPr>
            <p:cNvPr id="14" name="AutoShape 6"/>
            <p:cNvSpPr/>
            <p:nvPr/>
          </p:nvSpPr>
          <p:spPr>
            <a:xfrm>
              <a:off x="0" y="1419225"/>
              <a:ext cx="15836900" cy="330200"/>
            </a:xfrm>
            <a:prstGeom prst="roundRect">
              <a:avLst>
                <a:gd name="adj" fmla="val 49995"/>
              </a:avLst>
            </a:prstGeom>
            <a:gradFill flip="none" rotWithShape="1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>
                <a:defRPr sz="4800">
                  <a:solidFill>
                    <a:srgbClr val="FFFFCC"/>
                  </a:solidFill>
                </a:defRPr>
              </a:pPr>
            </a:p>
          </p:txBody>
        </p:sp>
      </p:grpSp>
      <p:sp>
        <p:nvSpPr>
          <p:cNvPr id="16" name="Title Text"/>
          <p:cNvSpPr txBox="1"/>
          <p:nvPr>
            <p:ph type="title"/>
          </p:nvPr>
        </p:nvSpPr>
        <p:spPr>
          <a:xfrm>
            <a:off x="4419600" y="4572000"/>
            <a:ext cx="15544800" cy="2286000"/>
          </a:xfrm>
          <a:prstGeom prst="rect">
            <a:avLst/>
          </a:prstGeom>
        </p:spPr>
        <p:txBody>
          <a:bodyPr/>
          <a:lstStyle>
            <a:lvl1pPr algn="l"/>
          </a:lstStyle>
          <a:p>
            <a:pPr/>
            <a:r>
              <a:t>Title Text</a:t>
            </a:r>
          </a:p>
        </p:txBody>
      </p:sp>
      <p:sp>
        <p:nvSpPr>
          <p:cNvPr id="17" name="Body Level One…"/>
          <p:cNvSpPr txBox="1"/>
          <p:nvPr>
            <p:ph type="body" sz="quarter" idx="1"/>
          </p:nvPr>
        </p:nvSpPr>
        <p:spPr>
          <a:xfrm>
            <a:off x="5791200" y="7772400"/>
            <a:ext cx="12801600" cy="35052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>
              <a:spcBef>
                <a:spcPts val="0"/>
              </a:spcBef>
              <a:buClrTx/>
              <a:buSzTx/>
              <a:buNone/>
            </a:lvl1pPr>
            <a:lvl2pPr>
              <a:spcBef>
                <a:spcPts val="0"/>
              </a:spcBef>
              <a:buClrTx/>
            </a:lvl2pPr>
            <a:lvl3pPr>
              <a:spcBef>
                <a:spcPts val="0"/>
              </a:spcBef>
              <a:buClrTx/>
            </a:lvl3pPr>
            <a:lvl4pPr>
              <a:spcBef>
                <a:spcPts val="0"/>
              </a:spcBef>
              <a:buClrTx/>
            </a:lvl4pPr>
            <a:lvl5pPr>
              <a:spcBef>
                <a:spcPts val="0"/>
              </a:spcBef>
              <a:buClr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itle Text"/>
          <p:cNvSpPr txBox="1"/>
          <p:nvPr>
            <p:ph type="title"/>
          </p:nvPr>
        </p:nvSpPr>
        <p:spPr>
          <a:xfrm>
            <a:off x="6632576" y="9601200"/>
            <a:ext cx="10972801" cy="1133476"/>
          </a:xfrm>
          <a:prstGeom prst="rect">
            <a:avLst/>
          </a:prstGeom>
        </p:spPr>
        <p:txBody>
          <a:bodyPr/>
          <a:lstStyle>
            <a:lvl1pPr algn="l">
              <a:defRPr b="1" sz="4000"/>
            </a:lvl1pPr>
          </a:lstStyle>
          <a:p>
            <a:pPr/>
            <a:r>
              <a:t>Title Text</a:t>
            </a:r>
          </a:p>
        </p:txBody>
      </p:sp>
      <p:sp>
        <p:nvSpPr>
          <p:cNvPr id="97" name="Picture Placeholder 2"/>
          <p:cNvSpPr/>
          <p:nvPr>
            <p:ph type="pic" sz="half" idx="21"/>
          </p:nvPr>
        </p:nvSpPr>
        <p:spPr>
          <a:xfrm>
            <a:off x="6632576" y="1225550"/>
            <a:ext cx="10972801" cy="8229600"/>
          </a:xfrm>
          <a:prstGeom prst="rect">
            <a:avLst/>
          </a:prstGeom>
          <a:ln w="12700"/>
        </p:spPr>
        <p:txBody>
          <a:bodyPr lIns="91439" tIns="45719" rIns="91439" bIns="45719"/>
          <a:lstStyle/>
          <a:p>
            <a:pPr/>
          </a:p>
        </p:txBody>
      </p:sp>
      <p:sp>
        <p:nvSpPr>
          <p:cNvPr id="98" name="Body Level One…"/>
          <p:cNvSpPr txBox="1"/>
          <p:nvPr>
            <p:ph type="body" sz="quarter" idx="1"/>
          </p:nvPr>
        </p:nvSpPr>
        <p:spPr>
          <a:xfrm>
            <a:off x="6632576" y="10734675"/>
            <a:ext cx="10972801" cy="1609725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>
              <a:spcBef>
                <a:spcPts val="600"/>
              </a:spcBef>
              <a:buClrTx/>
              <a:buSzTx/>
              <a:buNone/>
              <a:defRPr sz="2800"/>
            </a:lvl1pPr>
            <a:lvl2pPr marL="0" indent="457200">
              <a:spcBef>
                <a:spcPts val="600"/>
              </a:spcBef>
              <a:buClrTx/>
              <a:buSzTx/>
              <a:buNone/>
              <a:defRPr sz="2800"/>
            </a:lvl2pPr>
            <a:lvl3pPr marL="0" indent="914400">
              <a:spcBef>
                <a:spcPts val="600"/>
              </a:spcBef>
              <a:buClrTx/>
              <a:buSzTx/>
              <a:buNone/>
              <a:defRPr sz="2800"/>
            </a:lvl3pPr>
            <a:lvl4pPr marL="0" indent="1371600">
              <a:spcBef>
                <a:spcPts val="600"/>
              </a:spcBef>
              <a:buClrTx/>
              <a:buSzTx/>
              <a:buNone/>
              <a:defRPr sz="2800"/>
            </a:lvl4pPr>
            <a:lvl5pPr marL="0" indent="1828800">
              <a:spcBef>
                <a:spcPts val="600"/>
              </a:spcBef>
              <a:buClrTx/>
              <a:buSzTx/>
              <a:buNone/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6" name="Body Level One…"/>
          <p:cNvSpPr txBox="1"/>
          <p:nvPr>
            <p:ph type="body" sz="half" idx="1"/>
          </p:nvPr>
        </p:nvSpPr>
        <p:spPr>
          <a:xfrm>
            <a:off x="4419600" y="4114800"/>
            <a:ext cx="15544800" cy="82296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5" name="Body Level One…"/>
          <p:cNvSpPr txBox="1"/>
          <p:nvPr>
            <p:ph type="body" sz="half" idx="1"/>
          </p:nvPr>
        </p:nvSpPr>
        <p:spPr>
          <a:xfrm>
            <a:off x="4419600" y="4114800"/>
            <a:ext cx="15544800" cy="82296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Text"/>
          <p:cNvSpPr txBox="1"/>
          <p:nvPr>
            <p:ph type="title"/>
          </p:nvPr>
        </p:nvSpPr>
        <p:spPr>
          <a:xfrm>
            <a:off x="4492625" y="8813800"/>
            <a:ext cx="15544801" cy="2724150"/>
          </a:xfrm>
          <a:prstGeom prst="rect">
            <a:avLst/>
          </a:prstGeom>
        </p:spPr>
        <p:txBody>
          <a:bodyPr anchor="t"/>
          <a:lstStyle>
            <a:lvl1pPr algn="l">
              <a:defRPr b="1" cap="all" sz="8000"/>
            </a:lvl1pPr>
          </a:lstStyle>
          <a:p>
            <a:pPr/>
            <a:r>
              <a:t>Title Text</a:t>
            </a:r>
          </a:p>
        </p:txBody>
      </p:sp>
      <p:sp>
        <p:nvSpPr>
          <p:cNvPr id="44" name="Body Level One…"/>
          <p:cNvSpPr txBox="1"/>
          <p:nvPr>
            <p:ph type="body" sz="quarter" idx="1"/>
          </p:nvPr>
        </p:nvSpPr>
        <p:spPr>
          <a:xfrm>
            <a:off x="4492625" y="5813426"/>
            <a:ext cx="15544801" cy="3000375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marL="0" indent="0">
              <a:spcBef>
                <a:spcPts val="900"/>
              </a:spcBef>
              <a:buClrTx/>
              <a:buSzTx/>
              <a:buNone/>
              <a:defRPr sz="4000"/>
            </a:lvl1pPr>
            <a:lvl2pPr marL="0" indent="457200">
              <a:spcBef>
                <a:spcPts val="900"/>
              </a:spcBef>
              <a:buClrTx/>
              <a:buSzTx/>
              <a:buNone/>
              <a:defRPr sz="4000"/>
            </a:lvl2pPr>
            <a:lvl3pPr marL="0" indent="914400">
              <a:spcBef>
                <a:spcPts val="900"/>
              </a:spcBef>
              <a:buClrTx/>
              <a:buSzTx/>
              <a:buNone/>
              <a:defRPr sz="4000"/>
            </a:lvl3pPr>
            <a:lvl4pPr marL="0" indent="1371600">
              <a:spcBef>
                <a:spcPts val="900"/>
              </a:spcBef>
              <a:buClrTx/>
              <a:buSzTx/>
              <a:buNone/>
              <a:defRPr sz="4000"/>
            </a:lvl4pPr>
            <a:lvl5pPr marL="0" indent="1828800">
              <a:spcBef>
                <a:spcPts val="900"/>
              </a:spcBef>
              <a:buClrTx/>
              <a:buSzTx/>
              <a:buNone/>
              <a:defRPr sz="4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3" name="Body Level One…"/>
          <p:cNvSpPr txBox="1"/>
          <p:nvPr>
            <p:ph type="body" sz="quarter" idx="1"/>
          </p:nvPr>
        </p:nvSpPr>
        <p:spPr>
          <a:xfrm>
            <a:off x="4419600" y="4114800"/>
            <a:ext cx="7620000" cy="82296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spcBef>
                <a:spcPts val="1300"/>
              </a:spcBef>
              <a:defRPr sz="5600"/>
            </a:lvl1pPr>
            <a:lvl2pPr marL="1123950" indent="-666750">
              <a:spcBef>
                <a:spcPts val="1300"/>
              </a:spcBef>
              <a:defRPr sz="5600"/>
            </a:lvl2pPr>
            <a:lvl3pPr marL="1554479" indent="-640079">
              <a:spcBef>
                <a:spcPts val="1300"/>
              </a:spcBef>
              <a:defRPr sz="5600"/>
            </a:lvl3pPr>
            <a:lvl4pPr marL="2082800" indent="-711200">
              <a:spcBef>
                <a:spcPts val="1300"/>
              </a:spcBef>
              <a:defRPr sz="5600"/>
            </a:lvl4pPr>
            <a:lvl5pPr marL="2540000" indent="-711200">
              <a:spcBef>
                <a:spcPts val="1300"/>
              </a:spcBef>
              <a:defRPr sz="5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/>
          <p:nvPr>
            <p:ph type="title"/>
          </p:nvPr>
        </p:nvSpPr>
        <p:spPr>
          <a:xfrm>
            <a:off x="3962400" y="549276"/>
            <a:ext cx="16459200" cy="2286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2" name="Body Level One…"/>
          <p:cNvSpPr txBox="1"/>
          <p:nvPr>
            <p:ph type="body" sz="quarter" idx="1"/>
          </p:nvPr>
        </p:nvSpPr>
        <p:spPr>
          <a:xfrm>
            <a:off x="3962400" y="3070225"/>
            <a:ext cx="8080376" cy="1279525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marL="0" indent="0">
              <a:spcBef>
                <a:spcPts val="1100"/>
              </a:spcBef>
              <a:buClrTx/>
              <a:buSzTx/>
              <a:buNone/>
              <a:defRPr b="1" sz="4800"/>
            </a:lvl1pPr>
            <a:lvl2pPr marL="0" indent="457200">
              <a:spcBef>
                <a:spcPts val="1100"/>
              </a:spcBef>
              <a:buClrTx/>
              <a:buSzTx/>
              <a:buNone/>
              <a:defRPr b="1" sz="4800"/>
            </a:lvl2pPr>
            <a:lvl3pPr marL="0" indent="914400">
              <a:spcBef>
                <a:spcPts val="1100"/>
              </a:spcBef>
              <a:buClrTx/>
              <a:buSzTx/>
              <a:buNone/>
              <a:defRPr b="1" sz="4800"/>
            </a:lvl3pPr>
            <a:lvl4pPr marL="0" indent="1371600">
              <a:spcBef>
                <a:spcPts val="1100"/>
              </a:spcBef>
              <a:buClrTx/>
              <a:buSzTx/>
              <a:buNone/>
              <a:defRPr b="1" sz="4800"/>
            </a:lvl4pPr>
            <a:lvl5pPr marL="0" indent="1828800">
              <a:spcBef>
                <a:spcPts val="1100"/>
              </a:spcBef>
              <a:buClrTx/>
              <a:buSzTx/>
              <a:buNone/>
              <a:defRPr b="1" sz="4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" name="Text Placeholder 4"/>
          <p:cNvSpPr/>
          <p:nvPr>
            <p:ph type="body" sz="quarter" idx="21"/>
          </p:nvPr>
        </p:nvSpPr>
        <p:spPr>
          <a:xfrm>
            <a:off x="12338050" y="3070225"/>
            <a:ext cx="8083550" cy="1279525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/>
          <a:p>
            <a:pPr marL="0" indent="0">
              <a:spcBef>
                <a:spcPts val="1100"/>
              </a:spcBef>
              <a:buClrTx/>
              <a:buSzTx/>
              <a:buNone/>
              <a:defRPr b="1" sz="4800"/>
            </a:pP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itle Text"/>
          <p:cNvSpPr txBox="1"/>
          <p:nvPr>
            <p:ph type="title"/>
          </p:nvPr>
        </p:nvSpPr>
        <p:spPr>
          <a:xfrm>
            <a:off x="3962400" y="546100"/>
            <a:ext cx="6016627" cy="2324100"/>
          </a:xfrm>
          <a:prstGeom prst="rect">
            <a:avLst/>
          </a:prstGeom>
        </p:spPr>
        <p:txBody>
          <a:bodyPr/>
          <a:lstStyle>
            <a:lvl1pPr algn="l">
              <a:defRPr b="1" sz="4000"/>
            </a:lvl1pPr>
          </a:lstStyle>
          <a:p>
            <a:pPr/>
            <a:r>
              <a:t>Title Text</a:t>
            </a:r>
          </a:p>
        </p:txBody>
      </p:sp>
      <p:sp>
        <p:nvSpPr>
          <p:cNvPr id="87" name="Body Level One…"/>
          <p:cNvSpPr txBox="1"/>
          <p:nvPr>
            <p:ph type="body" sz="half" idx="1"/>
          </p:nvPr>
        </p:nvSpPr>
        <p:spPr>
          <a:xfrm>
            <a:off x="10198100" y="546100"/>
            <a:ext cx="10223500" cy="11706226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2pPr marL="1110342" indent="-653142"/>
            <a:lvl3pPr marL="1524000" indent="-609600"/>
            <a:lvl4pPr marL="2103120" indent="-731520"/>
            <a:lvl5pPr marL="2560320" indent="-73152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8" name="Text Placeholder 3"/>
          <p:cNvSpPr/>
          <p:nvPr>
            <p:ph type="body" sz="quarter" idx="21"/>
          </p:nvPr>
        </p:nvSpPr>
        <p:spPr>
          <a:xfrm>
            <a:off x="3962400" y="2870200"/>
            <a:ext cx="6016627" cy="9382126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>
              <a:spcBef>
                <a:spcPts val="600"/>
              </a:spcBef>
              <a:buClrTx/>
              <a:buSzTx/>
              <a:buNone/>
              <a:defRPr sz="2800"/>
            </a:pPr>
          </a:p>
        </p:txBody>
      </p:sp>
      <p:sp>
        <p:nvSpPr>
          <p:cNvPr id="8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C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419600" y="762000"/>
            <a:ext cx="15544800" cy="228600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2075" tIns="92075" rIns="92075" bIns="92075"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3962400" y="3200400"/>
            <a:ext cx="16459200" cy="1051560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2075" tIns="92075" rIns="92075" bIns="92075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9373284" y="12496800"/>
            <a:ext cx="591116" cy="577647"/>
          </a:xfrm>
          <a:prstGeom prst="rect">
            <a:avLst/>
          </a:prstGeom>
          <a:ln w="25400">
            <a:miter lim="400000"/>
          </a:ln>
        </p:spPr>
        <p:txBody>
          <a:bodyPr wrap="none" tIns="91439" bIns="91439">
            <a:spAutoFit/>
          </a:bodyPr>
          <a:lstStyle>
            <a:lvl1pPr algn="r">
              <a:spcBef>
                <a:spcPts val="1600"/>
              </a:spcBef>
              <a:defRPr sz="2800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xmlns:p14="http://schemas.microsoft.com/office/powerpoint/2010/main" spd="med" advClick="1"/>
  <p:txStyles>
    <p:titleStyle>
      <a:lvl1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FFCC66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FFCC66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FFCC66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FFCC66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FFCC66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0" marR="0" indent="4572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FFCC66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0" marR="0" indent="9144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FFCC66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0" marR="0" indent="13716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FFCC66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0" marR="0" indent="18288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FFCC66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685800" marR="0" indent="-6858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FFCC66"/>
        </a:buClr>
        <a:buSzPct val="100000"/>
        <a:buFontTx/>
        <a:buChar char="•"/>
        <a:tabLst/>
        <a:defRPr b="0" baseline="0" cap="none" i="0" spc="0" strike="noStrike" sz="6400" u="none">
          <a:solidFill>
            <a:srgbClr val="FFFFCC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1028700" marR="0" indent="-5715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FFCC66"/>
        </a:buClr>
        <a:buSzPct val="100000"/>
        <a:buFontTx/>
        <a:buChar char="–"/>
        <a:tabLst/>
        <a:defRPr b="0" baseline="0" cap="none" i="0" spc="0" strike="noStrike" sz="6400" u="none">
          <a:solidFill>
            <a:srgbClr val="FFFFCC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1371600" marR="0" indent="-4572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FFCC66"/>
        </a:buClr>
        <a:buSzPct val="100000"/>
        <a:buFontTx/>
        <a:buChar char="•"/>
        <a:tabLst/>
        <a:defRPr b="0" baseline="0" cap="none" i="0" spc="0" strike="noStrike" sz="6400" u="none">
          <a:solidFill>
            <a:srgbClr val="FFFFCC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1828800" marR="0" indent="-4572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FFCC66"/>
        </a:buClr>
        <a:buSzPct val="100000"/>
        <a:buFontTx/>
        <a:buChar char="–"/>
        <a:tabLst/>
        <a:defRPr b="0" baseline="0" cap="none" i="0" spc="0" strike="noStrike" sz="6400" u="none">
          <a:solidFill>
            <a:srgbClr val="FFFFCC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2286000" marR="0" indent="-4572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FFCC66"/>
        </a:buClr>
        <a:buSzPct val="100000"/>
        <a:buFontTx/>
        <a:buChar char="•"/>
        <a:tabLst/>
        <a:defRPr b="0" baseline="0" cap="none" i="0" spc="0" strike="noStrike" sz="6400" u="none">
          <a:solidFill>
            <a:srgbClr val="FFFFCC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2743200" marR="0" indent="-4572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FFCC66"/>
        </a:buClr>
        <a:buSzPct val="100000"/>
        <a:buFontTx/>
        <a:buChar char="•"/>
        <a:tabLst/>
        <a:defRPr b="0" baseline="0" cap="none" i="0" spc="0" strike="noStrike" sz="6400" u="none">
          <a:solidFill>
            <a:srgbClr val="FFFFCC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3200400" marR="0" indent="-4572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FFCC66"/>
        </a:buClr>
        <a:buSzPct val="100000"/>
        <a:buFontTx/>
        <a:buChar char="•"/>
        <a:tabLst/>
        <a:defRPr b="0" baseline="0" cap="none" i="0" spc="0" strike="noStrike" sz="6400" u="none">
          <a:solidFill>
            <a:srgbClr val="FFFFCC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3657600" marR="0" indent="-4572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FFCC66"/>
        </a:buClr>
        <a:buSzPct val="100000"/>
        <a:buFontTx/>
        <a:buChar char="•"/>
        <a:tabLst/>
        <a:defRPr b="0" baseline="0" cap="none" i="0" spc="0" strike="noStrike" sz="6400" u="none">
          <a:solidFill>
            <a:srgbClr val="FFFFCC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4114800" marR="0" indent="-4572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FFCC66"/>
        </a:buClr>
        <a:buSzPct val="100000"/>
        <a:buFontTx/>
        <a:buChar char="•"/>
        <a:tabLst/>
        <a:defRPr b="0" baseline="0" cap="none" i="0" spc="0" strike="noStrike" sz="6400" u="none">
          <a:solidFill>
            <a:srgbClr val="FFFFCC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bodyStyle>
    <p:otherStyle>
      <a:lvl1pPr marL="0" marR="0" indent="0" algn="r" defTabSz="1828800" rtl="0" latinLnBrk="0">
        <a:lnSpc>
          <a:spcPct val="10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1828800" rtl="0" latinLnBrk="0">
        <a:lnSpc>
          <a:spcPct val="10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1828800" rtl="0" latinLnBrk="0">
        <a:lnSpc>
          <a:spcPct val="10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1828800" rtl="0" latinLnBrk="0">
        <a:lnSpc>
          <a:spcPct val="10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1828800" rtl="0" latinLnBrk="0">
        <a:lnSpc>
          <a:spcPct val="10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1828800" rtl="0" latinLnBrk="0">
        <a:lnSpc>
          <a:spcPct val="10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1828800" rtl="0" latinLnBrk="0">
        <a:lnSpc>
          <a:spcPct val="10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1828800" rtl="0" latinLnBrk="0">
        <a:lnSpc>
          <a:spcPct val="10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1828800" rtl="0" latinLnBrk="0">
        <a:lnSpc>
          <a:spcPct val="10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ectangle 2"/>
          <p:cNvSpPr txBox="1"/>
          <p:nvPr>
            <p:ph type="title"/>
          </p:nvPr>
        </p:nvSpPr>
        <p:spPr>
          <a:xfrm>
            <a:off x="512100" y="2413992"/>
            <a:ext cx="23359800" cy="7262416"/>
          </a:xfrm>
          <a:prstGeom prst="rect">
            <a:avLst/>
          </a:prstGeom>
          <a:effectLst>
            <a:outerShdw sx="100000" sy="100000" kx="0" ky="0" algn="b" rotWithShape="0" blurRad="50800" dist="63500" dir="270000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>
              <a:defRPr b="1" sz="13400">
                <a:solidFill>
                  <a:schemeClr val="accent6">
                    <a:lumOff val="-7254"/>
                  </a:schemeClr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Wonderful Merciful Savior</a:t>
            </a:r>
          </a:p>
          <a:p>
            <a:pPr>
              <a:defRPr b="1" sz="17400">
                <a:solidFill>
                  <a:schemeClr val="accent6">
                    <a:lumOff val="-7254"/>
                  </a:schemeClr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奇妙仁慈救主</a:t>
            </a:r>
          </a:p>
        </p:txBody>
      </p:sp>
      <p:pic>
        <p:nvPicPr>
          <p:cNvPr id="109" name="Screen Shot 2024-02-27 at 1.16.13 PM.png" descr="Screen Shot 2024-02-27 at 1.16.13 PM.png"/>
          <p:cNvPicPr>
            <a:picLocks noChangeAspect="1"/>
          </p:cNvPicPr>
          <p:nvPr/>
        </p:nvPicPr>
        <p:blipFill>
          <a:blip r:embed="rId2">
            <a:extLst/>
          </a:blip>
          <a:srcRect l="0" t="1138" r="3353" b="1138"/>
          <a:stretch>
            <a:fillRect/>
          </a:stretch>
        </p:blipFill>
        <p:spPr>
          <a:xfrm>
            <a:off x="19806046" y="9112117"/>
            <a:ext cx="4144832" cy="4406901"/>
          </a:xfrm>
          <a:prstGeom prst="rect">
            <a:avLst/>
          </a:prstGeom>
          <a:ln w="12700">
            <a:miter lim="400000"/>
          </a:ln>
        </p:spPr>
      </p:pic>
      <p:sp>
        <p:nvSpPr>
          <p:cNvPr id="110" name="By Selah"/>
          <p:cNvSpPr txBox="1"/>
          <p:nvPr/>
        </p:nvSpPr>
        <p:spPr>
          <a:xfrm>
            <a:off x="10404324" y="10709037"/>
            <a:ext cx="2875827" cy="100249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>
              <a:defRPr sz="5800">
                <a:solidFill>
                  <a:schemeClr val="accent2">
                    <a:lumOff val="-8000"/>
                  </a:schemeClr>
                </a:solidFill>
              </a:defRPr>
            </a:lvl1pPr>
          </a:lstStyle>
          <a:p>
            <a:pPr/>
            <a:r>
              <a:t>By Selah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49866" y="8995833"/>
            <a:ext cx="4673601" cy="4394201"/>
          </a:xfrm>
          <a:prstGeom prst="rect">
            <a:avLst/>
          </a:prstGeom>
          <a:ln w="12700">
            <a:miter lim="400000"/>
          </a:ln>
        </p:spPr>
      </p:pic>
      <p:sp>
        <p:nvSpPr>
          <p:cNvPr id="113" name="Rectangle 2"/>
          <p:cNvSpPr txBox="1"/>
          <p:nvPr>
            <p:ph type="title"/>
          </p:nvPr>
        </p:nvSpPr>
        <p:spPr>
          <a:xfrm>
            <a:off x="16536458" y="12727251"/>
            <a:ext cx="7411775" cy="937949"/>
          </a:xfrm>
          <a:prstGeom prst="rect">
            <a:avLst/>
          </a:prstGeom>
        </p:spPr>
        <p:txBody>
          <a:bodyPr anchor="ctr"/>
          <a:lstStyle>
            <a:lvl1pPr>
              <a:defRPr sz="3000">
                <a:solidFill>
                  <a:srgbClr val="000000"/>
                </a:solidFill>
                <a:latin typeface="全真楷書"/>
                <a:ea typeface="全真楷書"/>
                <a:cs typeface="全真楷書"/>
                <a:sym typeface="全真楷書"/>
              </a:defRPr>
            </a:lvl1pPr>
          </a:lstStyle>
          <a:p>
            <a:pPr/>
            <a:r>
              <a:t>Wonderful Merciful Savior 1/3</a:t>
            </a:r>
          </a:p>
        </p:txBody>
      </p:sp>
      <p:sp>
        <p:nvSpPr>
          <p:cNvPr id="114" name="Rectangle 3"/>
          <p:cNvSpPr txBox="1"/>
          <p:nvPr>
            <p:ph type="body" idx="1"/>
          </p:nvPr>
        </p:nvSpPr>
        <p:spPr>
          <a:xfrm>
            <a:off x="2127779" y="-158486"/>
            <a:ext cx="22109112" cy="12542839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ts val="1700"/>
              </a:spcBef>
              <a:buSzTx/>
              <a:buNone/>
              <a:defRPr b="1" sz="9000">
                <a:solidFill>
                  <a:srgbClr val="062980"/>
                </a:solidFill>
              </a:defRPr>
            </a:pPr>
            <a:r>
              <a:t>Wonderful, merciful Savior</a:t>
            </a:r>
          </a:p>
          <a:p>
            <a:pPr algn="ctr">
              <a:lnSpc>
                <a:spcPct val="90000"/>
              </a:lnSpc>
              <a:spcBef>
                <a:spcPts val="1700"/>
              </a:spcBef>
              <a:buSzTx/>
              <a:buNone/>
              <a:defRPr b="1" sz="9000">
                <a:solidFill>
                  <a:srgbClr val="062980"/>
                </a:solidFill>
              </a:defRPr>
            </a:pPr>
            <a:r>
              <a:t>Precious Redeemer and Friend</a:t>
            </a:r>
          </a:p>
          <a:p>
            <a:pPr algn="ctr">
              <a:lnSpc>
                <a:spcPct val="90000"/>
              </a:lnSpc>
              <a:spcBef>
                <a:spcPts val="1700"/>
              </a:spcBef>
              <a:buSzTx/>
              <a:buNone/>
              <a:defRPr b="1" sz="9000">
                <a:solidFill>
                  <a:srgbClr val="062980"/>
                </a:solidFill>
              </a:defRPr>
            </a:pPr>
            <a:r>
              <a:t>Who would have thought that a Lamb could</a:t>
            </a:r>
          </a:p>
          <a:p>
            <a:pPr algn="ctr">
              <a:lnSpc>
                <a:spcPct val="90000"/>
              </a:lnSpc>
              <a:spcBef>
                <a:spcPts val="1700"/>
              </a:spcBef>
              <a:buSzTx/>
              <a:buNone/>
              <a:defRPr b="1" sz="9000">
                <a:solidFill>
                  <a:srgbClr val="062980"/>
                </a:solidFill>
              </a:defRPr>
            </a:pPr>
            <a:r>
              <a:t>rescue the souls of men</a:t>
            </a:r>
          </a:p>
          <a:p>
            <a:pPr algn="ctr">
              <a:lnSpc>
                <a:spcPct val="90000"/>
              </a:lnSpc>
              <a:spcBef>
                <a:spcPts val="1700"/>
              </a:spcBef>
              <a:buSzTx/>
              <a:buNone/>
              <a:defRPr b="1" sz="9000">
                <a:solidFill>
                  <a:srgbClr val="062980"/>
                </a:solidFill>
              </a:defRPr>
            </a:pPr>
            <a:r>
              <a:t>Oh, You rescue the souls of men.</a:t>
            </a:r>
          </a:p>
          <a:p>
            <a:pPr algn="ctr">
              <a:lnSpc>
                <a:spcPct val="90000"/>
              </a:lnSpc>
              <a:spcBef>
                <a:spcPts val="1700"/>
              </a:spcBef>
              <a:buSzTx/>
              <a:buNone/>
              <a:defRPr sz="8000">
                <a:solidFill>
                  <a:schemeClr val="accent6">
                    <a:lumOff val="-7254"/>
                  </a:schemeClr>
                </a:solidFill>
              </a:defRPr>
            </a:pPr>
            <a:r>
              <a:t>奇妙 仁慈的救主, 宝贵的救赎主和恩朋</a:t>
            </a:r>
          </a:p>
          <a:p>
            <a:pPr algn="ctr">
              <a:lnSpc>
                <a:spcPct val="90000"/>
              </a:lnSpc>
              <a:spcBef>
                <a:spcPts val="1700"/>
              </a:spcBef>
              <a:buSzTx/>
              <a:buNone/>
              <a:defRPr sz="8000">
                <a:solidFill>
                  <a:schemeClr val="accent6">
                    <a:lumOff val="-7254"/>
                  </a:schemeClr>
                </a:solidFill>
              </a:defRPr>
            </a:pPr>
            <a:r>
              <a:t>谁会想到羔羊 可以拯救人类的灵魂</a:t>
            </a:r>
          </a:p>
          <a:p>
            <a:pPr algn="ctr">
              <a:lnSpc>
                <a:spcPct val="90000"/>
              </a:lnSpc>
              <a:spcBef>
                <a:spcPts val="1700"/>
              </a:spcBef>
              <a:buSzTx/>
              <a:buNone/>
              <a:defRPr sz="8000">
                <a:solidFill>
                  <a:schemeClr val="accent6">
                    <a:lumOff val="-7254"/>
                  </a:schemeClr>
                </a:solidFill>
              </a:defRPr>
            </a:pPr>
            <a:r>
              <a:t>哦, 你拯救了人类的灵魂(x2)</a:t>
            </a:r>
          </a:p>
        </p:txBody>
      </p:sp>
      <p:sp>
        <p:nvSpPr>
          <p:cNvPr id="115" name="Slide Number"/>
          <p:cNvSpPr txBox="1"/>
          <p:nvPr>
            <p:ph type="sldNum" sz="quarter" idx="4294967295"/>
          </p:nvPr>
        </p:nvSpPr>
        <p:spPr>
          <a:xfrm>
            <a:off x="19571052" y="12496800"/>
            <a:ext cx="393348" cy="57764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1233" y="8163548"/>
            <a:ext cx="5207891" cy="5188386"/>
          </a:xfrm>
          <a:prstGeom prst="rect">
            <a:avLst/>
          </a:prstGeom>
          <a:ln w="12700">
            <a:miter lim="400000"/>
          </a:ln>
        </p:spPr>
      </p:pic>
      <p:sp>
        <p:nvSpPr>
          <p:cNvPr id="118" name="Rectangle 2"/>
          <p:cNvSpPr txBox="1"/>
          <p:nvPr>
            <p:ph type="title"/>
          </p:nvPr>
        </p:nvSpPr>
        <p:spPr>
          <a:xfrm>
            <a:off x="17153466" y="12659518"/>
            <a:ext cx="6953515" cy="937949"/>
          </a:xfrm>
          <a:prstGeom prst="rect">
            <a:avLst/>
          </a:prstGeom>
        </p:spPr>
        <p:txBody>
          <a:bodyPr anchor="ctr"/>
          <a:lstStyle>
            <a:lvl1pPr>
              <a:defRPr sz="3000">
                <a:solidFill>
                  <a:srgbClr val="000000"/>
                </a:solidFill>
                <a:latin typeface="全真楷書"/>
                <a:ea typeface="全真楷書"/>
                <a:cs typeface="全真楷書"/>
                <a:sym typeface="全真楷書"/>
              </a:defRPr>
            </a:lvl1pPr>
          </a:lstStyle>
          <a:p>
            <a:pPr/>
            <a:r>
              <a:t>Wonderful Merciful Savior 2/3</a:t>
            </a:r>
          </a:p>
        </p:txBody>
      </p:sp>
      <p:sp>
        <p:nvSpPr>
          <p:cNvPr id="119" name="Rectangle 3"/>
          <p:cNvSpPr txBox="1"/>
          <p:nvPr>
            <p:ph type="body" idx="1"/>
          </p:nvPr>
        </p:nvSpPr>
        <p:spPr>
          <a:xfrm>
            <a:off x="3706680" y="-11377"/>
            <a:ext cx="20429803" cy="12542838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ts val="1700"/>
              </a:spcBef>
              <a:buSzTx/>
              <a:buNone/>
              <a:defRPr b="1" sz="9000">
                <a:solidFill>
                  <a:srgbClr val="062980"/>
                </a:solidFill>
              </a:defRPr>
            </a:pPr>
            <a:r>
              <a:t>Counselor, Comforter, Keeper,</a:t>
            </a:r>
          </a:p>
          <a:p>
            <a:pPr algn="ctr">
              <a:lnSpc>
                <a:spcPct val="90000"/>
              </a:lnSpc>
              <a:spcBef>
                <a:spcPts val="1700"/>
              </a:spcBef>
              <a:buSzTx/>
              <a:buNone/>
              <a:defRPr b="1" sz="9000">
                <a:solidFill>
                  <a:srgbClr val="062980"/>
                </a:solidFill>
              </a:defRPr>
            </a:pPr>
            <a:r>
              <a:t>Spirit we long to embrace</a:t>
            </a:r>
          </a:p>
          <a:p>
            <a:pPr algn="ctr">
              <a:lnSpc>
                <a:spcPct val="90000"/>
              </a:lnSpc>
              <a:spcBef>
                <a:spcPts val="1700"/>
              </a:spcBef>
              <a:buSzTx/>
              <a:buNone/>
              <a:defRPr b="1" sz="9000">
                <a:solidFill>
                  <a:srgbClr val="062980"/>
                </a:solidFill>
              </a:defRPr>
            </a:pPr>
            <a:r>
              <a:t>You offer hope when our hearts have</a:t>
            </a:r>
          </a:p>
          <a:p>
            <a:pPr algn="ctr">
              <a:lnSpc>
                <a:spcPct val="90000"/>
              </a:lnSpc>
              <a:spcBef>
                <a:spcPts val="1700"/>
              </a:spcBef>
              <a:buSzTx/>
              <a:buNone/>
              <a:defRPr b="1" sz="9000">
                <a:solidFill>
                  <a:srgbClr val="062980"/>
                </a:solidFill>
              </a:defRPr>
            </a:pPr>
            <a:r>
              <a:t>hopelessly lost our way</a:t>
            </a:r>
          </a:p>
          <a:p>
            <a:pPr algn="ctr">
              <a:lnSpc>
                <a:spcPct val="90000"/>
              </a:lnSpc>
              <a:spcBef>
                <a:spcPts val="1700"/>
              </a:spcBef>
              <a:buSzTx/>
              <a:buNone/>
              <a:defRPr b="1" sz="9000">
                <a:solidFill>
                  <a:srgbClr val="062980"/>
                </a:solidFill>
              </a:defRPr>
            </a:pPr>
            <a:r>
              <a:t>Oh, we've hopelessly lost the way</a:t>
            </a:r>
          </a:p>
          <a:p>
            <a:pPr algn="ctr">
              <a:lnSpc>
                <a:spcPct val="90000"/>
              </a:lnSpc>
              <a:spcBef>
                <a:spcPts val="1700"/>
              </a:spcBef>
              <a:buSzTx/>
              <a:buNone/>
              <a:defRPr sz="8000">
                <a:solidFill>
                  <a:schemeClr val="accent6">
                    <a:lumOff val="-7254"/>
                  </a:schemeClr>
                </a:solidFill>
              </a:defRPr>
            </a:pPr>
            <a:r>
              <a:t>训慰师,保惠师,守护者,我们渴望的圣灵</a:t>
            </a:r>
          </a:p>
          <a:p>
            <a:pPr algn="ctr">
              <a:lnSpc>
                <a:spcPct val="90000"/>
              </a:lnSpc>
              <a:spcBef>
                <a:spcPts val="1700"/>
              </a:spcBef>
              <a:buSzTx/>
              <a:buNone/>
              <a:defRPr sz="8000">
                <a:solidFill>
                  <a:schemeClr val="accent6">
                    <a:lumOff val="-7254"/>
                  </a:schemeClr>
                </a:solidFill>
              </a:defRPr>
            </a:pPr>
            <a:r>
              <a:t>当我们绝望时 祢给我们的心带来希望</a:t>
            </a:r>
          </a:p>
          <a:p>
            <a:pPr algn="ctr">
              <a:lnSpc>
                <a:spcPct val="90000"/>
              </a:lnSpc>
              <a:spcBef>
                <a:spcPts val="1700"/>
              </a:spcBef>
              <a:buSzTx/>
              <a:buNone/>
              <a:defRPr sz="8000">
                <a:solidFill>
                  <a:schemeClr val="accent6">
                    <a:lumOff val="-7254"/>
                  </a:schemeClr>
                </a:solidFill>
              </a:defRPr>
            </a:pPr>
            <a:r>
              <a:t>哦，我们无可救药地迷失了方向 (x2)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Rectangle 2"/>
          <p:cNvSpPr txBox="1"/>
          <p:nvPr>
            <p:ph type="title"/>
          </p:nvPr>
        </p:nvSpPr>
        <p:spPr>
          <a:xfrm>
            <a:off x="16921559" y="12659518"/>
            <a:ext cx="6823473" cy="937949"/>
          </a:xfrm>
          <a:prstGeom prst="rect">
            <a:avLst/>
          </a:prstGeom>
        </p:spPr>
        <p:txBody>
          <a:bodyPr anchor="ctr"/>
          <a:lstStyle>
            <a:lvl1pPr>
              <a:defRPr sz="3100">
                <a:solidFill>
                  <a:srgbClr val="000000"/>
                </a:solidFill>
                <a:latin typeface="全真楷書"/>
                <a:ea typeface="全真楷書"/>
                <a:cs typeface="全真楷書"/>
                <a:sym typeface="全真楷書"/>
              </a:defRPr>
            </a:lvl1pPr>
          </a:lstStyle>
          <a:p>
            <a:pPr/>
            <a:r>
              <a:t>Wonderful Merciful Savior Chr.</a:t>
            </a:r>
          </a:p>
        </p:txBody>
      </p:sp>
      <p:sp>
        <p:nvSpPr>
          <p:cNvPr id="122" name="Rectangle 3"/>
          <p:cNvSpPr txBox="1"/>
          <p:nvPr>
            <p:ph type="body" idx="1"/>
          </p:nvPr>
        </p:nvSpPr>
        <p:spPr>
          <a:xfrm>
            <a:off x="2407774" y="90223"/>
            <a:ext cx="21261785" cy="12542838"/>
          </a:xfrm>
          <a:prstGeom prst="rect">
            <a:avLst/>
          </a:prstGeom>
        </p:spPr>
        <p:txBody>
          <a:bodyPr anchor="ctr"/>
          <a:lstStyle/>
          <a:p>
            <a:pPr marL="651509" indent="-651509" algn="ctr" defTabSz="1737360">
              <a:lnSpc>
                <a:spcPct val="90000"/>
              </a:lnSpc>
              <a:spcBef>
                <a:spcPts val="1600"/>
              </a:spcBef>
              <a:buSzTx/>
              <a:buNone/>
              <a:defRPr b="1" sz="8550">
                <a:solidFill>
                  <a:srgbClr val="062980"/>
                </a:solidFill>
              </a:defRPr>
            </a:pPr>
            <a:r>
              <a:t>You are the One that we praise</a:t>
            </a:r>
          </a:p>
          <a:p>
            <a:pPr marL="651509" indent="-651509" algn="ctr" defTabSz="1737360">
              <a:lnSpc>
                <a:spcPct val="90000"/>
              </a:lnSpc>
              <a:spcBef>
                <a:spcPts val="1600"/>
              </a:spcBef>
              <a:buSzTx/>
              <a:buNone/>
              <a:defRPr b="1" sz="8550">
                <a:solidFill>
                  <a:srgbClr val="062980"/>
                </a:solidFill>
              </a:defRPr>
            </a:pPr>
            <a:r>
              <a:t>You are the One we adore</a:t>
            </a:r>
          </a:p>
          <a:p>
            <a:pPr marL="651509" indent="-651509" algn="ctr" defTabSz="1737360">
              <a:lnSpc>
                <a:spcPct val="90000"/>
              </a:lnSpc>
              <a:spcBef>
                <a:spcPts val="1600"/>
              </a:spcBef>
              <a:buSzTx/>
              <a:buNone/>
              <a:defRPr b="1" sz="8550">
                <a:solidFill>
                  <a:srgbClr val="062980"/>
                </a:solidFill>
              </a:defRPr>
            </a:pPr>
            <a:r>
              <a:t>You give the healing and grace our</a:t>
            </a:r>
          </a:p>
          <a:p>
            <a:pPr marL="651509" indent="-651509" algn="ctr" defTabSz="1737360">
              <a:lnSpc>
                <a:spcPct val="90000"/>
              </a:lnSpc>
              <a:spcBef>
                <a:spcPts val="1600"/>
              </a:spcBef>
              <a:buSzTx/>
              <a:buNone/>
              <a:defRPr b="1" sz="8550">
                <a:solidFill>
                  <a:srgbClr val="062980"/>
                </a:solidFill>
              </a:defRPr>
            </a:pPr>
            <a:r>
              <a:t>hearts always hunger for</a:t>
            </a:r>
          </a:p>
          <a:p>
            <a:pPr marL="651509" indent="-651509" algn="ctr" defTabSz="1737360">
              <a:lnSpc>
                <a:spcPct val="90000"/>
              </a:lnSpc>
              <a:spcBef>
                <a:spcPts val="1600"/>
              </a:spcBef>
              <a:buSzTx/>
              <a:buNone/>
              <a:defRPr b="1" sz="8550">
                <a:solidFill>
                  <a:srgbClr val="062980"/>
                </a:solidFill>
              </a:defRPr>
            </a:pPr>
            <a:r>
              <a:t>Oh, our hearts always hunger for</a:t>
            </a:r>
          </a:p>
          <a:p>
            <a:pPr marL="651509" indent="-651509" algn="ctr" defTabSz="1737360">
              <a:lnSpc>
                <a:spcPct val="90000"/>
              </a:lnSpc>
              <a:spcBef>
                <a:spcPts val="1600"/>
              </a:spcBef>
              <a:buSzTx/>
              <a:buNone/>
              <a:defRPr sz="7600">
                <a:solidFill>
                  <a:schemeClr val="accent6">
                    <a:lumOff val="-7254"/>
                  </a:schemeClr>
                </a:solidFill>
              </a:defRPr>
            </a:pPr>
            <a:r>
              <a:t>祢是我们赞美的那位神</a:t>
            </a:r>
          </a:p>
          <a:p>
            <a:pPr marL="651509" indent="-651509" algn="ctr" defTabSz="1737360">
              <a:lnSpc>
                <a:spcPct val="90000"/>
              </a:lnSpc>
              <a:spcBef>
                <a:spcPts val="1600"/>
              </a:spcBef>
              <a:buSzTx/>
              <a:buNone/>
              <a:defRPr sz="7600">
                <a:solidFill>
                  <a:schemeClr val="accent6">
                    <a:lumOff val="-7254"/>
                  </a:schemeClr>
                </a:solidFill>
              </a:defRPr>
            </a:pPr>
            <a:r>
              <a:t>祢是我们敬拜的那位神</a:t>
            </a:r>
          </a:p>
          <a:p>
            <a:pPr marL="651509" indent="-651509" algn="ctr" defTabSz="1737360">
              <a:lnSpc>
                <a:spcPct val="90000"/>
              </a:lnSpc>
              <a:spcBef>
                <a:spcPts val="1600"/>
              </a:spcBef>
              <a:buSzTx/>
              <a:buNone/>
              <a:defRPr sz="7600">
                <a:solidFill>
                  <a:schemeClr val="accent6">
                    <a:lumOff val="-7254"/>
                  </a:schemeClr>
                </a:solidFill>
              </a:defRPr>
            </a:pPr>
            <a:r>
              <a:t>祢赐医治和恩典</a:t>
            </a:r>
          </a:p>
          <a:p>
            <a:pPr marL="651509" indent="-651509" algn="ctr" defTabSz="1737360">
              <a:lnSpc>
                <a:spcPct val="90000"/>
              </a:lnSpc>
              <a:spcBef>
                <a:spcPts val="1600"/>
              </a:spcBef>
              <a:buSzTx/>
              <a:buNone/>
              <a:defRPr sz="7600">
                <a:solidFill>
                  <a:schemeClr val="accent6">
                    <a:lumOff val="-7254"/>
                  </a:schemeClr>
                </a:solidFill>
              </a:defRPr>
            </a:pPr>
            <a:r>
              <a:t>我们的心永远渴望 (x2) </a:t>
            </a:r>
          </a:p>
        </p:txBody>
      </p:sp>
      <p:sp>
        <p:nvSpPr>
          <p:cNvPr id="123" name="Slide Number"/>
          <p:cNvSpPr txBox="1"/>
          <p:nvPr>
            <p:ph type="sldNum" sz="quarter" idx="4294967295"/>
          </p:nvPr>
        </p:nvSpPr>
        <p:spPr>
          <a:xfrm>
            <a:off x="19571052" y="12496800"/>
            <a:ext cx="393348" cy="57764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24" name="9532B72F-CC8A-4620-A655-7007807BCD16.png" descr="9532B72F-CC8A-4620-A655-7007807BCD16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90968" y="7721826"/>
            <a:ext cx="5145175" cy="454289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Rectangle 2"/>
          <p:cNvSpPr txBox="1"/>
          <p:nvPr>
            <p:ph type="title"/>
          </p:nvPr>
        </p:nvSpPr>
        <p:spPr>
          <a:xfrm>
            <a:off x="17023159" y="12625651"/>
            <a:ext cx="6823473" cy="937949"/>
          </a:xfrm>
          <a:prstGeom prst="rect">
            <a:avLst/>
          </a:prstGeom>
        </p:spPr>
        <p:txBody>
          <a:bodyPr anchor="ctr"/>
          <a:lstStyle>
            <a:lvl1pPr>
              <a:defRPr sz="3000">
                <a:solidFill>
                  <a:srgbClr val="000000"/>
                </a:solidFill>
                <a:latin typeface="全真楷書"/>
                <a:ea typeface="全真楷書"/>
                <a:cs typeface="全真楷書"/>
                <a:sym typeface="全真楷書"/>
              </a:defRPr>
            </a:lvl1pPr>
          </a:lstStyle>
          <a:p>
            <a:pPr/>
            <a:r>
              <a:t>Wonderful Merciful Savior 3/3</a:t>
            </a:r>
          </a:p>
        </p:txBody>
      </p:sp>
      <p:sp>
        <p:nvSpPr>
          <p:cNvPr id="127" name="Rectangle 3"/>
          <p:cNvSpPr txBox="1"/>
          <p:nvPr>
            <p:ph type="body" idx="1"/>
          </p:nvPr>
        </p:nvSpPr>
        <p:spPr>
          <a:xfrm>
            <a:off x="3714881" y="225689"/>
            <a:ext cx="20170513" cy="12542839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ts val="1700"/>
              </a:spcBef>
              <a:buSzTx/>
              <a:buNone/>
              <a:defRPr b="1" sz="9000">
                <a:solidFill>
                  <a:srgbClr val="062980"/>
                </a:solidFill>
              </a:defRPr>
            </a:pPr>
            <a:r>
              <a:t>Almighty, infinite Father</a:t>
            </a:r>
          </a:p>
          <a:p>
            <a:pPr algn="ctr">
              <a:lnSpc>
                <a:spcPct val="90000"/>
              </a:lnSpc>
              <a:spcBef>
                <a:spcPts val="1700"/>
              </a:spcBef>
              <a:buSzTx/>
              <a:buNone/>
              <a:defRPr b="1" sz="9000">
                <a:solidFill>
                  <a:srgbClr val="062980"/>
                </a:solidFill>
              </a:defRPr>
            </a:pPr>
            <a:r>
              <a:t>Faithfully loving Your own</a:t>
            </a:r>
          </a:p>
          <a:p>
            <a:pPr algn="ctr">
              <a:lnSpc>
                <a:spcPct val="90000"/>
              </a:lnSpc>
              <a:spcBef>
                <a:spcPts val="1700"/>
              </a:spcBef>
              <a:buSzTx/>
              <a:buNone/>
              <a:defRPr b="1" sz="9000">
                <a:solidFill>
                  <a:srgbClr val="062980"/>
                </a:solidFill>
              </a:defRPr>
            </a:pPr>
            <a:r>
              <a:t>Here in our weakness You find us</a:t>
            </a:r>
          </a:p>
          <a:p>
            <a:pPr algn="ctr">
              <a:lnSpc>
                <a:spcPct val="90000"/>
              </a:lnSpc>
              <a:spcBef>
                <a:spcPts val="1700"/>
              </a:spcBef>
              <a:buSzTx/>
              <a:buNone/>
              <a:defRPr b="1" sz="9000">
                <a:solidFill>
                  <a:srgbClr val="062980"/>
                </a:solidFill>
              </a:defRPr>
            </a:pPr>
            <a:r>
              <a:t>falling before Your throne</a:t>
            </a:r>
          </a:p>
          <a:p>
            <a:pPr algn="ctr">
              <a:lnSpc>
                <a:spcPct val="90000"/>
              </a:lnSpc>
              <a:spcBef>
                <a:spcPts val="1700"/>
              </a:spcBef>
              <a:buSzTx/>
              <a:buNone/>
              <a:defRPr b="1" sz="9000">
                <a:solidFill>
                  <a:srgbClr val="062980"/>
                </a:solidFill>
              </a:defRPr>
            </a:pPr>
            <a:r>
              <a:t>Oh, we're falling before Your throne</a:t>
            </a:r>
          </a:p>
          <a:p>
            <a:pPr algn="ctr">
              <a:lnSpc>
                <a:spcPct val="90000"/>
              </a:lnSpc>
              <a:spcBef>
                <a:spcPts val="1700"/>
              </a:spcBef>
              <a:buSzTx/>
              <a:buNone/>
              <a:defRPr sz="8000">
                <a:solidFill>
                  <a:schemeClr val="accent6">
                    <a:lumOff val="-7254"/>
                  </a:schemeClr>
                </a:solidFill>
              </a:defRPr>
            </a:pPr>
            <a:r>
              <a:t>全能无量的父神,信实地爱属祢的子民</a:t>
            </a:r>
          </a:p>
          <a:p>
            <a:pPr algn="ctr">
              <a:lnSpc>
                <a:spcPct val="90000"/>
              </a:lnSpc>
              <a:spcBef>
                <a:spcPts val="1700"/>
              </a:spcBef>
              <a:buSzTx/>
              <a:buNone/>
              <a:defRPr sz="8000">
                <a:solidFill>
                  <a:schemeClr val="accent6">
                    <a:lumOff val="-7254"/>
                  </a:schemeClr>
                </a:solidFill>
              </a:defRPr>
            </a:pPr>
            <a:r>
              <a:t>在我们软弱时 祢寻找我们</a:t>
            </a:r>
          </a:p>
          <a:p>
            <a:pPr algn="ctr">
              <a:lnSpc>
                <a:spcPct val="90000"/>
              </a:lnSpc>
              <a:spcBef>
                <a:spcPts val="1700"/>
              </a:spcBef>
              <a:buSzTx/>
              <a:buNone/>
              <a:defRPr sz="8000">
                <a:solidFill>
                  <a:schemeClr val="accent6">
                    <a:lumOff val="-7254"/>
                  </a:schemeClr>
                </a:solidFill>
              </a:defRPr>
            </a:pPr>
            <a:r>
              <a:t>哦, 我们俯伏在祢宝座前(x2).</a:t>
            </a:r>
          </a:p>
        </p:txBody>
      </p:sp>
      <p:sp>
        <p:nvSpPr>
          <p:cNvPr id="128" name="Slide Number"/>
          <p:cNvSpPr txBox="1"/>
          <p:nvPr>
            <p:ph type="sldNum" sz="quarter" idx="4294967295"/>
          </p:nvPr>
        </p:nvSpPr>
        <p:spPr>
          <a:xfrm>
            <a:off x="19571052" y="12496800"/>
            <a:ext cx="393348" cy="57764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29" name="639FFFBD-3B00-45C7-B349-2B5D4842EE6D.png" descr="639FFFBD-3B00-45C7-B349-2B5D4842EE6D.png"/>
          <p:cNvPicPr>
            <a:picLocks noChangeAspect="1"/>
          </p:cNvPicPr>
          <p:nvPr/>
        </p:nvPicPr>
        <p:blipFill>
          <a:blip r:embed="rId2">
            <a:extLst/>
          </a:blip>
          <a:srcRect l="6122" t="6122" r="6122" b="6122"/>
          <a:stretch>
            <a:fillRect/>
          </a:stretch>
        </p:blipFill>
        <p:spPr>
          <a:xfrm flipH="1">
            <a:off x="779497" y="7902224"/>
            <a:ext cx="4536505" cy="516787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ctangle 2"/>
          <p:cNvSpPr txBox="1"/>
          <p:nvPr>
            <p:ph type="title"/>
          </p:nvPr>
        </p:nvSpPr>
        <p:spPr>
          <a:xfrm>
            <a:off x="16989293" y="12693385"/>
            <a:ext cx="6823473" cy="937949"/>
          </a:xfrm>
          <a:prstGeom prst="rect">
            <a:avLst/>
          </a:prstGeom>
        </p:spPr>
        <p:txBody>
          <a:bodyPr anchor="ctr"/>
          <a:lstStyle>
            <a:lvl1pPr>
              <a:defRPr sz="3100">
                <a:solidFill>
                  <a:srgbClr val="000000"/>
                </a:solidFill>
                <a:latin typeface="全真楷書"/>
                <a:ea typeface="全真楷書"/>
                <a:cs typeface="全真楷書"/>
                <a:sym typeface="全真楷書"/>
              </a:defRPr>
            </a:lvl1pPr>
          </a:lstStyle>
          <a:p>
            <a:pPr/>
            <a:r>
              <a:t>Wonderful Merciful Savior Chr.</a:t>
            </a:r>
          </a:p>
        </p:txBody>
      </p:sp>
      <p:sp>
        <p:nvSpPr>
          <p:cNvPr id="132" name="Rectangle 3"/>
          <p:cNvSpPr txBox="1"/>
          <p:nvPr>
            <p:ph type="body" idx="1"/>
          </p:nvPr>
        </p:nvSpPr>
        <p:spPr>
          <a:xfrm>
            <a:off x="2407774" y="90223"/>
            <a:ext cx="21261785" cy="12542838"/>
          </a:xfrm>
          <a:prstGeom prst="rect">
            <a:avLst/>
          </a:prstGeom>
        </p:spPr>
        <p:txBody>
          <a:bodyPr anchor="ctr"/>
          <a:lstStyle/>
          <a:p>
            <a:pPr marL="651509" indent="-651509" algn="ctr" defTabSz="1737360">
              <a:lnSpc>
                <a:spcPct val="90000"/>
              </a:lnSpc>
              <a:spcBef>
                <a:spcPts val="1600"/>
              </a:spcBef>
              <a:buSzTx/>
              <a:buNone/>
              <a:defRPr b="1" sz="8550">
                <a:solidFill>
                  <a:srgbClr val="062980"/>
                </a:solidFill>
              </a:defRPr>
            </a:pPr>
            <a:r>
              <a:t>You are the One that we praise</a:t>
            </a:r>
          </a:p>
          <a:p>
            <a:pPr marL="651509" indent="-651509" algn="ctr" defTabSz="1737360">
              <a:lnSpc>
                <a:spcPct val="90000"/>
              </a:lnSpc>
              <a:spcBef>
                <a:spcPts val="1600"/>
              </a:spcBef>
              <a:buSzTx/>
              <a:buNone/>
              <a:defRPr b="1" sz="8550">
                <a:solidFill>
                  <a:srgbClr val="062980"/>
                </a:solidFill>
              </a:defRPr>
            </a:pPr>
            <a:r>
              <a:t>You are the One we adore</a:t>
            </a:r>
          </a:p>
          <a:p>
            <a:pPr marL="651509" indent="-651509" algn="ctr" defTabSz="1737360">
              <a:lnSpc>
                <a:spcPct val="90000"/>
              </a:lnSpc>
              <a:spcBef>
                <a:spcPts val="1600"/>
              </a:spcBef>
              <a:buSzTx/>
              <a:buNone/>
              <a:defRPr b="1" sz="8550">
                <a:solidFill>
                  <a:srgbClr val="062980"/>
                </a:solidFill>
              </a:defRPr>
            </a:pPr>
            <a:r>
              <a:t>You give the healing and grace our</a:t>
            </a:r>
          </a:p>
          <a:p>
            <a:pPr marL="651509" indent="-651509" algn="ctr" defTabSz="1737360">
              <a:lnSpc>
                <a:spcPct val="90000"/>
              </a:lnSpc>
              <a:spcBef>
                <a:spcPts val="1600"/>
              </a:spcBef>
              <a:buSzTx/>
              <a:buNone/>
              <a:defRPr b="1" sz="8550">
                <a:solidFill>
                  <a:srgbClr val="062980"/>
                </a:solidFill>
              </a:defRPr>
            </a:pPr>
            <a:r>
              <a:t>hearts always hunger for</a:t>
            </a:r>
          </a:p>
          <a:p>
            <a:pPr marL="651509" indent="-651509" algn="ctr" defTabSz="1737360">
              <a:lnSpc>
                <a:spcPct val="90000"/>
              </a:lnSpc>
              <a:spcBef>
                <a:spcPts val="1600"/>
              </a:spcBef>
              <a:buSzTx/>
              <a:buNone/>
              <a:defRPr b="1" sz="8550">
                <a:solidFill>
                  <a:srgbClr val="062980"/>
                </a:solidFill>
              </a:defRPr>
            </a:pPr>
            <a:r>
              <a:t>Oh, our hearts always hunger for</a:t>
            </a:r>
          </a:p>
          <a:p>
            <a:pPr marL="651509" indent="-651509" algn="ctr" defTabSz="1737360">
              <a:lnSpc>
                <a:spcPct val="90000"/>
              </a:lnSpc>
              <a:spcBef>
                <a:spcPts val="1600"/>
              </a:spcBef>
              <a:buSzTx/>
              <a:buNone/>
              <a:defRPr sz="7600">
                <a:solidFill>
                  <a:schemeClr val="accent6">
                    <a:lumOff val="-7254"/>
                  </a:schemeClr>
                </a:solidFill>
              </a:defRPr>
            </a:pPr>
            <a:r>
              <a:t>祢是我们赞美的那位神</a:t>
            </a:r>
          </a:p>
          <a:p>
            <a:pPr marL="651509" indent="-651509" algn="ctr" defTabSz="1737360">
              <a:lnSpc>
                <a:spcPct val="90000"/>
              </a:lnSpc>
              <a:spcBef>
                <a:spcPts val="1600"/>
              </a:spcBef>
              <a:buSzTx/>
              <a:buNone/>
              <a:defRPr sz="7600">
                <a:solidFill>
                  <a:schemeClr val="accent6">
                    <a:lumOff val="-7254"/>
                  </a:schemeClr>
                </a:solidFill>
              </a:defRPr>
            </a:pPr>
            <a:r>
              <a:t>祢是我们敬拜的那位神</a:t>
            </a:r>
          </a:p>
          <a:p>
            <a:pPr marL="651509" indent="-651509" algn="ctr" defTabSz="1737360">
              <a:lnSpc>
                <a:spcPct val="90000"/>
              </a:lnSpc>
              <a:spcBef>
                <a:spcPts val="1600"/>
              </a:spcBef>
              <a:buSzTx/>
              <a:buNone/>
              <a:defRPr sz="7600">
                <a:solidFill>
                  <a:schemeClr val="accent6">
                    <a:lumOff val="-7254"/>
                  </a:schemeClr>
                </a:solidFill>
              </a:defRPr>
            </a:pPr>
            <a:r>
              <a:t>祢赐医治和恩典</a:t>
            </a:r>
          </a:p>
          <a:p>
            <a:pPr marL="651509" indent="-651509" algn="ctr" defTabSz="1737360">
              <a:lnSpc>
                <a:spcPct val="90000"/>
              </a:lnSpc>
              <a:spcBef>
                <a:spcPts val="1600"/>
              </a:spcBef>
              <a:buSzTx/>
              <a:buNone/>
              <a:defRPr sz="7600">
                <a:solidFill>
                  <a:schemeClr val="accent6">
                    <a:lumOff val="-7254"/>
                  </a:schemeClr>
                </a:solidFill>
              </a:defRPr>
            </a:pPr>
            <a:r>
              <a:t>我们的心永远渴望 (x2) </a:t>
            </a:r>
          </a:p>
        </p:txBody>
      </p:sp>
      <p:sp>
        <p:nvSpPr>
          <p:cNvPr id="133" name="Slide Number"/>
          <p:cNvSpPr txBox="1"/>
          <p:nvPr>
            <p:ph type="sldNum" sz="quarter" idx="4294967295"/>
          </p:nvPr>
        </p:nvSpPr>
        <p:spPr>
          <a:xfrm>
            <a:off x="19571052" y="12496800"/>
            <a:ext cx="393348" cy="57764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34" name="9532B72F-CC8A-4620-A655-7007807BCD16.png" descr="9532B72F-CC8A-4620-A655-7007807BCD16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90968" y="7721826"/>
            <a:ext cx="5145175" cy="454289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 2"/>
          <p:cNvSpPr txBox="1"/>
          <p:nvPr>
            <p:ph type="title"/>
          </p:nvPr>
        </p:nvSpPr>
        <p:spPr>
          <a:xfrm>
            <a:off x="15634625" y="12659518"/>
            <a:ext cx="6823473" cy="937949"/>
          </a:xfrm>
          <a:prstGeom prst="rect">
            <a:avLst/>
          </a:prstGeom>
        </p:spPr>
        <p:txBody>
          <a:bodyPr anchor="ctr"/>
          <a:lstStyle>
            <a:lvl1pPr>
              <a:defRPr sz="3100">
                <a:solidFill>
                  <a:srgbClr val="000000"/>
                </a:solidFill>
                <a:latin typeface="全真楷書"/>
                <a:ea typeface="全真楷書"/>
                <a:cs typeface="全真楷書"/>
                <a:sym typeface="全真楷書"/>
              </a:defRPr>
            </a:lvl1pPr>
          </a:lstStyle>
          <a:p>
            <a:pPr/>
            <a:r>
              <a:t>Wonderful Merciful Savior Chr.</a:t>
            </a:r>
          </a:p>
        </p:txBody>
      </p:sp>
      <p:sp>
        <p:nvSpPr>
          <p:cNvPr id="137" name="Rectangle 3"/>
          <p:cNvSpPr txBox="1"/>
          <p:nvPr>
            <p:ph type="body" idx="1"/>
          </p:nvPr>
        </p:nvSpPr>
        <p:spPr>
          <a:xfrm>
            <a:off x="2407774" y="90223"/>
            <a:ext cx="21261785" cy="12542838"/>
          </a:xfrm>
          <a:prstGeom prst="rect">
            <a:avLst/>
          </a:prstGeom>
        </p:spPr>
        <p:txBody>
          <a:bodyPr anchor="ctr"/>
          <a:lstStyle/>
          <a:p>
            <a:pPr marL="651509" indent="-651509" algn="ctr" defTabSz="1737360">
              <a:lnSpc>
                <a:spcPct val="90000"/>
              </a:lnSpc>
              <a:spcBef>
                <a:spcPts val="1600"/>
              </a:spcBef>
              <a:buSzTx/>
              <a:buNone/>
              <a:defRPr b="1" sz="8550">
                <a:solidFill>
                  <a:srgbClr val="062980"/>
                </a:solidFill>
              </a:defRPr>
            </a:pPr>
            <a:r>
              <a:t>You are the One that we praise</a:t>
            </a:r>
          </a:p>
          <a:p>
            <a:pPr marL="651509" indent="-651509" algn="ctr" defTabSz="1737360">
              <a:lnSpc>
                <a:spcPct val="90000"/>
              </a:lnSpc>
              <a:spcBef>
                <a:spcPts val="1600"/>
              </a:spcBef>
              <a:buSzTx/>
              <a:buNone/>
              <a:defRPr b="1" sz="8550">
                <a:solidFill>
                  <a:srgbClr val="062980"/>
                </a:solidFill>
              </a:defRPr>
            </a:pPr>
            <a:r>
              <a:t>You are the One we adore</a:t>
            </a:r>
          </a:p>
          <a:p>
            <a:pPr marL="651509" indent="-651509" algn="ctr" defTabSz="1737360">
              <a:lnSpc>
                <a:spcPct val="90000"/>
              </a:lnSpc>
              <a:spcBef>
                <a:spcPts val="1600"/>
              </a:spcBef>
              <a:buSzTx/>
              <a:buNone/>
              <a:defRPr b="1" sz="8550">
                <a:solidFill>
                  <a:srgbClr val="062980"/>
                </a:solidFill>
              </a:defRPr>
            </a:pPr>
            <a:r>
              <a:t>You give the healing and grace our</a:t>
            </a:r>
          </a:p>
          <a:p>
            <a:pPr marL="651509" indent="-651509" algn="ctr" defTabSz="1737360">
              <a:lnSpc>
                <a:spcPct val="90000"/>
              </a:lnSpc>
              <a:spcBef>
                <a:spcPts val="1600"/>
              </a:spcBef>
              <a:buSzTx/>
              <a:buNone/>
              <a:defRPr b="1" sz="8550">
                <a:solidFill>
                  <a:srgbClr val="062980"/>
                </a:solidFill>
              </a:defRPr>
            </a:pPr>
            <a:r>
              <a:t>hearts always hunger for</a:t>
            </a:r>
          </a:p>
          <a:p>
            <a:pPr marL="651509" indent="-651509" algn="ctr" defTabSz="1737360">
              <a:lnSpc>
                <a:spcPct val="90000"/>
              </a:lnSpc>
              <a:spcBef>
                <a:spcPts val="1600"/>
              </a:spcBef>
              <a:buSzTx/>
              <a:buNone/>
              <a:defRPr b="1" sz="8550">
                <a:solidFill>
                  <a:srgbClr val="062980"/>
                </a:solidFill>
              </a:defRPr>
            </a:pPr>
            <a:r>
              <a:t>Oh, our hearts always hunger for</a:t>
            </a:r>
          </a:p>
          <a:p>
            <a:pPr marL="651509" indent="-651509" algn="ctr" defTabSz="1737360">
              <a:lnSpc>
                <a:spcPct val="90000"/>
              </a:lnSpc>
              <a:spcBef>
                <a:spcPts val="1600"/>
              </a:spcBef>
              <a:buSzTx/>
              <a:buNone/>
              <a:defRPr sz="7600">
                <a:solidFill>
                  <a:schemeClr val="accent6">
                    <a:lumOff val="-7254"/>
                  </a:schemeClr>
                </a:solidFill>
              </a:defRPr>
            </a:pPr>
            <a:r>
              <a:t>祢是我们赞美的那位神</a:t>
            </a:r>
          </a:p>
          <a:p>
            <a:pPr marL="651509" indent="-651509" algn="ctr" defTabSz="1737360">
              <a:lnSpc>
                <a:spcPct val="90000"/>
              </a:lnSpc>
              <a:spcBef>
                <a:spcPts val="1600"/>
              </a:spcBef>
              <a:buSzTx/>
              <a:buNone/>
              <a:defRPr sz="7600">
                <a:solidFill>
                  <a:schemeClr val="accent6">
                    <a:lumOff val="-7254"/>
                  </a:schemeClr>
                </a:solidFill>
              </a:defRPr>
            </a:pPr>
            <a:r>
              <a:t>祢是我们敬拜的那位神</a:t>
            </a:r>
          </a:p>
          <a:p>
            <a:pPr marL="651509" indent="-651509" algn="ctr" defTabSz="1737360">
              <a:lnSpc>
                <a:spcPct val="90000"/>
              </a:lnSpc>
              <a:spcBef>
                <a:spcPts val="1600"/>
              </a:spcBef>
              <a:buSzTx/>
              <a:buNone/>
              <a:defRPr sz="7600">
                <a:solidFill>
                  <a:schemeClr val="accent6">
                    <a:lumOff val="-7254"/>
                  </a:schemeClr>
                </a:solidFill>
              </a:defRPr>
            </a:pPr>
            <a:r>
              <a:t>祢赐医治和恩典</a:t>
            </a:r>
          </a:p>
          <a:p>
            <a:pPr marL="651509" indent="-651509" algn="ctr" defTabSz="1737360">
              <a:lnSpc>
                <a:spcPct val="90000"/>
              </a:lnSpc>
              <a:spcBef>
                <a:spcPts val="1600"/>
              </a:spcBef>
              <a:buSzTx/>
              <a:buNone/>
              <a:defRPr sz="7600">
                <a:solidFill>
                  <a:schemeClr val="accent6">
                    <a:lumOff val="-7254"/>
                  </a:schemeClr>
                </a:solidFill>
              </a:defRPr>
            </a:pPr>
            <a:r>
              <a:t>我们的心永远渴望 (x2) </a:t>
            </a:r>
          </a:p>
        </p:txBody>
      </p:sp>
      <p:sp>
        <p:nvSpPr>
          <p:cNvPr id="138" name="Slide Number"/>
          <p:cNvSpPr txBox="1"/>
          <p:nvPr>
            <p:ph type="sldNum" sz="quarter" idx="4294967295"/>
          </p:nvPr>
        </p:nvSpPr>
        <p:spPr>
          <a:xfrm>
            <a:off x="19571052" y="12496800"/>
            <a:ext cx="393348" cy="57764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39" name="9532B72F-CC8A-4620-A655-7007807BCD16.png" descr="9532B72F-CC8A-4620-A655-7007807BCD16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90968" y="7721826"/>
            <a:ext cx="5145175" cy="4542897"/>
          </a:xfrm>
          <a:prstGeom prst="rect">
            <a:avLst/>
          </a:prstGeom>
          <a:ln w="12700">
            <a:miter lim="400000"/>
          </a:ln>
        </p:spPr>
      </p:pic>
      <p:sp>
        <p:nvSpPr>
          <p:cNvPr id="140" name="Heart"/>
          <p:cNvSpPr/>
          <p:nvPr/>
        </p:nvSpPr>
        <p:spPr>
          <a:xfrm>
            <a:off x="22899560" y="12766964"/>
            <a:ext cx="818199" cy="7230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6" h="21433" fill="norm" stroke="1" extrusionOk="0">
                <a:moveTo>
                  <a:pt x="5838" y="8"/>
                </a:moveTo>
                <a:cubicBezTo>
                  <a:pt x="3712" y="114"/>
                  <a:pt x="158" y="1891"/>
                  <a:pt x="2" y="7232"/>
                </a:cubicBezTo>
                <a:cubicBezTo>
                  <a:pt x="-54" y="9134"/>
                  <a:pt x="1253" y="14877"/>
                  <a:pt x="10702" y="21433"/>
                </a:cubicBezTo>
                <a:cubicBezTo>
                  <a:pt x="20130" y="14892"/>
                  <a:pt x="21546" y="9139"/>
                  <a:pt x="21505" y="7232"/>
                </a:cubicBezTo>
                <a:cubicBezTo>
                  <a:pt x="21391" y="1889"/>
                  <a:pt x="17806" y="115"/>
                  <a:pt x="15669" y="8"/>
                </a:cubicBezTo>
                <a:cubicBezTo>
                  <a:pt x="12170" y="-167"/>
                  <a:pt x="10753" y="2729"/>
                  <a:pt x="10753" y="2729"/>
                </a:cubicBezTo>
                <a:cubicBezTo>
                  <a:pt x="10753" y="2729"/>
                  <a:pt x="9337" y="-167"/>
                  <a:pt x="5838" y="8"/>
                </a:cubicBezTo>
                <a:close/>
              </a:path>
            </a:pathLst>
          </a:custGeom>
          <a:solidFill>
            <a:srgbClr val="FC0F02"/>
          </a:solidFill>
          <a:ln w="50800">
            <a:solidFill>
              <a:schemeClr val="accent1"/>
            </a:solidFill>
          </a:ln>
        </p:spPr>
        <p:txBody>
          <a:bodyPr tIns="91439" bIns="9143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1_Fireball">
  <a:themeElements>
    <a:clrScheme name="1_Fireball">
      <a:dk1>
        <a:srgbClr val="5F5F5F"/>
      </a:dk1>
      <a:lt1>
        <a:srgbClr val="0000CC"/>
      </a:lt1>
      <a:dk2>
        <a:srgbClr val="A7A7A7"/>
      </a:dk2>
      <a:lt2>
        <a:srgbClr val="535353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0000FF"/>
      </a:hlink>
      <a:folHlink>
        <a:srgbClr val="FF00FF"/>
      </a:folHlink>
    </a:clrScheme>
    <a:fontScheme name="1_Fireball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1_Firebal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76200" dist="381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5F5F5F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381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5F5F5F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1_Fireball">
  <a:themeElements>
    <a:clrScheme name="1_Firebal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0000FF"/>
      </a:hlink>
      <a:folHlink>
        <a:srgbClr val="FF00FF"/>
      </a:folHlink>
    </a:clrScheme>
    <a:fontScheme name="1_Fireball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1_Firebal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76200" dist="381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5F5F5F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381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5F5F5F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